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9"/>
  </p:notes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70" r:id="rId15"/>
    <p:sldId id="271" r:id="rId16"/>
    <p:sldId id="273"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73AF86-9B7F-094C-8ABF-9BB40578C7F9}" v="981" dt="2025-05-06T15:45:09.8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75"/>
    <p:restoredTop sz="94658"/>
  </p:normalViewPr>
  <p:slideViewPr>
    <p:cSldViewPr snapToGrid="0">
      <p:cViewPr varScale="1">
        <p:scale>
          <a:sx n="112" d="100"/>
          <a:sy n="112" d="100"/>
        </p:scale>
        <p:origin x="224"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ian Saby" userId="ec60a85c-200e-406e-89c0-95ab3f4a30a8" providerId="ADAL" clId="{D373AF86-9B7F-094C-8ABF-9BB40578C7F9}"/>
    <pc:docChg chg="undo custSel addSld delSld modSld sldOrd">
      <pc:chgData name="Christian Saby" userId="ec60a85c-200e-406e-89c0-95ab3f4a30a8" providerId="ADAL" clId="{D373AF86-9B7F-094C-8ABF-9BB40578C7F9}" dt="2025-05-06T16:13:15.830" v="8416" actId="20577"/>
      <pc:docMkLst>
        <pc:docMk/>
      </pc:docMkLst>
      <pc:sldChg chg="addSp modSp mod">
        <pc:chgData name="Christian Saby" userId="ec60a85c-200e-406e-89c0-95ab3f4a30a8" providerId="ADAL" clId="{D373AF86-9B7F-094C-8ABF-9BB40578C7F9}" dt="2025-05-04T20:47:48.804" v="516" actId="20577"/>
        <pc:sldMkLst>
          <pc:docMk/>
          <pc:sldMk cId="920155717" sldId="256"/>
        </pc:sldMkLst>
        <pc:spChg chg="mod">
          <ac:chgData name="Christian Saby" userId="ec60a85c-200e-406e-89c0-95ab3f4a30a8" providerId="ADAL" clId="{D373AF86-9B7F-094C-8ABF-9BB40578C7F9}" dt="2025-05-04T18:27:56.994" v="19" actId="2711"/>
          <ac:spMkLst>
            <pc:docMk/>
            <pc:sldMk cId="920155717" sldId="256"/>
            <ac:spMk id="2" creationId="{5468BD4C-8318-12A0-76B6-A9B8D6A1307B}"/>
          </ac:spMkLst>
        </pc:spChg>
        <pc:spChg chg="mod">
          <ac:chgData name="Christian Saby" userId="ec60a85c-200e-406e-89c0-95ab3f4a30a8" providerId="ADAL" clId="{D373AF86-9B7F-094C-8ABF-9BB40578C7F9}" dt="2025-05-04T20:47:48.804" v="516" actId="20577"/>
          <ac:spMkLst>
            <pc:docMk/>
            <pc:sldMk cId="920155717" sldId="256"/>
            <ac:spMk id="3" creationId="{DFDD07F5-A97D-675C-948E-7C258EBA0ECB}"/>
          </ac:spMkLst>
        </pc:spChg>
        <pc:spChg chg="add mod">
          <ac:chgData name="Christian Saby" userId="ec60a85c-200e-406e-89c0-95ab3f4a30a8" providerId="ADAL" clId="{D373AF86-9B7F-094C-8ABF-9BB40578C7F9}" dt="2025-05-04T19:31:28.192" v="21"/>
          <ac:spMkLst>
            <pc:docMk/>
            <pc:sldMk cId="920155717" sldId="256"/>
            <ac:spMk id="5" creationId="{01A3EECD-87D9-A819-1985-D5C9941CA799}"/>
          </ac:spMkLst>
        </pc:spChg>
        <pc:picChg chg="mod">
          <ac:chgData name="Christian Saby" userId="ec60a85c-200e-406e-89c0-95ab3f4a30a8" providerId="ADAL" clId="{D373AF86-9B7F-094C-8ABF-9BB40578C7F9}" dt="2025-05-04T18:27:48.611" v="18" actId="1076"/>
          <ac:picMkLst>
            <pc:docMk/>
            <pc:sldMk cId="920155717" sldId="256"/>
            <ac:picMk id="4" creationId="{27CA4FAE-96C8-3049-05AB-9FA1BA0D8DA5}"/>
          </ac:picMkLst>
        </pc:picChg>
      </pc:sldChg>
      <pc:sldChg chg="addSp delSp modSp new mod setBg">
        <pc:chgData name="Christian Saby" userId="ec60a85c-200e-406e-89c0-95ab3f4a30a8" providerId="ADAL" clId="{D373AF86-9B7F-094C-8ABF-9BB40578C7F9}" dt="2025-05-04T21:02:34.382" v="782" actId="1076"/>
        <pc:sldMkLst>
          <pc:docMk/>
          <pc:sldMk cId="4070366004" sldId="257"/>
        </pc:sldMkLst>
        <pc:spChg chg="mod">
          <ac:chgData name="Christian Saby" userId="ec60a85c-200e-406e-89c0-95ab3f4a30a8" providerId="ADAL" clId="{D373AF86-9B7F-094C-8ABF-9BB40578C7F9}" dt="2025-05-04T21:01:25.023" v="776" actId="26606"/>
          <ac:spMkLst>
            <pc:docMk/>
            <pc:sldMk cId="4070366004" sldId="257"/>
            <ac:spMk id="2" creationId="{AD7C1331-81BD-F490-5602-6958A2840FA1}"/>
          </ac:spMkLst>
        </pc:spChg>
        <pc:spChg chg="add del mod">
          <ac:chgData name="Christian Saby" userId="ec60a85c-200e-406e-89c0-95ab3f4a30a8" providerId="ADAL" clId="{D373AF86-9B7F-094C-8ABF-9BB40578C7F9}" dt="2025-05-04T21:02:34.382" v="782" actId="1076"/>
          <ac:spMkLst>
            <pc:docMk/>
            <pc:sldMk cId="4070366004" sldId="257"/>
            <ac:spMk id="3" creationId="{209F7DE2-AAA2-8AD3-9BEA-82EE114B1907}"/>
          </ac:spMkLst>
        </pc:spChg>
        <pc:spChg chg="add mod">
          <ac:chgData name="Christian Saby" userId="ec60a85c-200e-406e-89c0-95ab3f4a30a8" providerId="ADAL" clId="{D373AF86-9B7F-094C-8ABF-9BB40578C7F9}" dt="2025-05-04T21:01:25.023" v="776" actId="26606"/>
          <ac:spMkLst>
            <pc:docMk/>
            <pc:sldMk cId="4070366004" sldId="257"/>
            <ac:spMk id="4" creationId="{44CB6315-3CE1-7196-665C-76EE0474E038}"/>
          </ac:spMkLst>
        </pc:spChg>
        <pc:spChg chg="add">
          <ac:chgData name="Christian Saby" userId="ec60a85c-200e-406e-89c0-95ab3f4a30a8" providerId="ADAL" clId="{D373AF86-9B7F-094C-8ABF-9BB40578C7F9}" dt="2025-05-04T21:01:25.023" v="776" actId="26606"/>
          <ac:spMkLst>
            <pc:docMk/>
            <pc:sldMk cId="4070366004" sldId="257"/>
            <ac:spMk id="10" creationId="{E49D7415-2F11-44C2-B6AA-13A25B6814B9}"/>
          </ac:spMkLst>
        </pc:spChg>
        <pc:picChg chg="add">
          <ac:chgData name="Christian Saby" userId="ec60a85c-200e-406e-89c0-95ab3f4a30a8" providerId="ADAL" clId="{D373AF86-9B7F-094C-8ABF-9BB40578C7F9}" dt="2025-05-04T21:01:25.023" v="776" actId="26606"/>
          <ac:picMkLst>
            <pc:docMk/>
            <pc:sldMk cId="4070366004" sldId="257"/>
            <ac:picMk id="6" creationId="{D82FB86D-1CB8-6C30-DDA4-F7653D1E0FEE}"/>
          </ac:picMkLst>
        </pc:picChg>
        <pc:cxnChg chg="add">
          <ac:chgData name="Christian Saby" userId="ec60a85c-200e-406e-89c0-95ab3f4a30a8" providerId="ADAL" clId="{D373AF86-9B7F-094C-8ABF-9BB40578C7F9}" dt="2025-05-04T21:01:25.023" v="776" actId="26606"/>
          <ac:cxnSpMkLst>
            <pc:docMk/>
            <pc:sldMk cId="4070366004" sldId="257"/>
            <ac:cxnSpMk id="12" creationId="{F2B951FD-94F7-E138-3EC2-A66A551D9137}"/>
          </ac:cxnSpMkLst>
        </pc:cxnChg>
      </pc:sldChg>
      <pc:sldChg chg="addSp delSp modSp new mod setBg modClrScheme chgLayout">
        <pc:chgData name="Christian Saby" userId="ec60a85c-200e-406e-89c0-95ab3f4a30a8" providerId="ADAL" clId="{D373AF86-9B7F-094C-8ABF-9BB40578C7F9}" dt="2025-05-06T02:55:14.957" v="5307" actId="20577"/>
        <pc:sldMkLst>
          <pc:docMk/>
          <pc:sldMk cId="2490862536" sldId="258"/>
        </pc:sldMkLst>
        <pc:spChg chg="mod ord">
          <ac:chgData name="Christian Saby" userId="ec60a85c-200e-406e-89c0-95ab3f4a30a8" providerId="ADAL" clId="{D373AF86-9B7F-094C-8ABF-9BB40578C7F9}" dt="2025-05-04T22:15:22.937" v="1740" actId="20577"/>
          <ac:spMkLst>
            <pc:docMk/>
            <pc:sldMk cId="2490862536" sldId="258"/>
            <ac:spMk id="2" creationId="{B2DB3F36-FC69-BF0E-9A25-1BCB4278C2CD}"/>
          </ac:spMkLst>
        </pc:spChg>
        <pc:spChg chg="mod ord">
          <ac:chgData name="Christian Saby" userId="ec60a85c-200e-406e-89c0-95ab3f4a30a8" providerId="ADAL" clId="{D373AF86-9B7F-094C-8ABF-9BB40578C7F9}" dt="2025-05-06T02:55:14.957" v="5307" actId="20577"/>
          <ac:spMkLst>
            <pc:docMk/>
            <pc:sldMk cId="2490862536" sldId="258"/>
            <ac:spMk id="3" creationId="{9AD64233-7217-3BD8-3DCB-58C350D8FB95}"/>
          </ac:spMkLst>
        </pc:spChg>
        <pc:spChg chg="mod ord">
          <ac:chgData name="Christian Saby" userId="ec60a85c-200e-406e-89c0-95ab3f4a30a8" providerId="ADAL" clId="{D373AF86-9B7F-094C-8ABF-9BB40578C7F9}" dt="2025-05-04T22:09:08.321" v="1501" actId="26606"/>
          <ac:spMkLst>
            <pc:docMk/>
            <pc:sldMk cId="2490862536" sldId="258"/>
            <ac:spMk id="4" creationId="{994BBC62-8528-D316-E461-E49650924FD4}"/>
          </ac:spMkLst>
        </pc:spChg>
        <pc:spChg chg="add">
          <ac:chgData name="Christian Saby" userId="ec60a85c-200e-406e-89c0-95ab3f4a30a8" providerId="ADAL" clId="{D373AF86-9B7F-094C-8ABF-9BB40578C7F9}" dt="2025-05-04T22:09:08.321" v="1501" actId="26606"/>
          <ac:spMkLst>
            <pc:docMk/>
            <pc:sldMk cId="2490862536" sldId="258"/>
            <ac:spMk id="1051" creationId="{E49D7415-2F11-44C2-B6AA-13A25B6814B9}"/>
          </ac:spMkLst>
        </pc:spChg>
        <pc:picChg chg="add mod ord">
          <ac:chgData name="Christian Saby" userId="ec60a85c-200e-406e-89c0-95ab3f4a30a8" providerId="ADAL" clId="{D373AF86-9B7F-094C-8ABF-9BB40578C7F9}" dt="2025-05-04T22:09:21.633" v="1503" actId="1076"/>
          <ac:picMkLst>
            <pc:docMk/>
            <pc:sldMk cId="2490862536" sldId="258"/>
            <ac:picMk id="1026" creationId="{122639FA-4F27-E24B-6E28-BC5DA70A35E2}"/>
          </ac:picMkLst>
        </pc:picChg>
        <pc:cxnChg chg="add">
          <ac:chgData name="Christian Saby" userId="ec60a85c-200e-406e-89c0-95ab3f4a30a8" providerId="ADAL" clId="{D373AF86-9B7F-094C-8ABF-9BB40578C7F9}" dt="2025-05-04T22:09:08.321" v="1501" actId="26606"/>
          <ac:cxnSpMkLst>
            <pc:docMk/>
            <pc:sldMk cId="2490862536" sldId="258"/>
            <ac:cxnSpMk id="1049" creationId="{F64F9B95-9045-48D2-B9F3-2927E98F54AA}"/>
          </ac:cxnSpMkLst>
        </pc:cxnChg>
        <pc:cxnChg chg="add">
          <ac:chgData name="Christian Saby" userId="ec60a85c-200e-406e-89c0-95ab3f4a30a8" providerId="ADAL" clId="{D373AF86-9B7F-094C-8ABF-9BB40578C7F9}" dt="2025-05-04T22:09:08.321" v="1501" actId="26606"/>
          <ac:cxnSpMkLst>
            <pc:docMk/>
            <pc:sldMk cId="2490862536" sldId="258"/>
            <ac:cxnSpMk id="1050" creationId="{085AA86F-6A4D-4BCB-A045-D992CDC2959B}"/>
          </ac:cxnSpMkLst>
        </pc:cxnChg>
        <pc:cxnChg chg="add">
          <ac:chgData name="Christian Saby" userId="ec60a85c-200e-406e-89c0-95ab3f4a30a8" providerId="ADAL" clId="{D373AF86-9B7F-094C-8ABF-9BB40578C7F9}" dt="2025-05-04T22:09:08.321" v="1501" actId="26606"/>
          <ac:cxnSpMkLst>
            <pc:docMk/>
            <pc:sldMk cId="2490862536" sldId="258"/>
            <ac:cxnSpMk id="1052" creationId="{7D3DF08D-8EDA-0FB3-59D9-B692F2ADD1EA}"/>
          </ac:cxnSpMkLst>
        </pc:cxnChg>
      </pc:sldChg>
      <pc:sldChg chg="addSp delSp modSp new mod setBg modClrScheme chgLayout">
        <pc:chgData name="Christian Saby" userId="ec60a85c-200e-406e-89c0-95ab3f4a30a8" providerId="ADAL" clId="{D373AF86-9B7F-094C-8ABF-9BB40578C7F9}" dt="2025-05-06T02:54:33.535" v="5299" actId="20577"/>
        <pc:sldMkLst>
          <pc:docMk/>
          <pc:sldMk cId="1974946307" sldId="259"/>
        </pc:sldMkLst>
        <pc:spChg chg="mod ord">
          <ac:chgData name="Christian Saby" userId="ec60a85c-200e-406e-89c0-95ab3f4a30a8" providerId="ADAL" clId="{D373AF86-9B7F-094C-8ABF-9BB40578C7F9}" dt="2025-05-06T00:04:16.996" v="2664" actId="26606"/>
          <ac:spMkLst>
            <pc:docMk/>
            <pc:sldMk cId="1974946307" sldId="259"/>
            <ac:spMk id="5" creationId="{BC29EC77-797E-CFB2-5749-712CE353280F}"/>
          </ac:spMkLst>
        </pc:spChg>
        <pc:spChg chg="add mod ord">
          <ac:chgData name="Christian Saby" userId="ec60a85c-200e-406e-89c0-95ab3f4a30a8" providerId="ADAL" clId="{D373AF86-9B7F-094C-8ABF-9BB40578C7F9}" dt="2025-05-06T00:04:16.996" v="2664" actId="26606"/>
          <ac:spMkLst>
            <pc:docMk/>
            <pc:sldMk cId="1974946307" sldId="259"/>
            <ac:spMk id="6" creationId="{0A9EAEB8-4474-4E6D-BBBE-859B660F0B82}"/>
          </ac:spMkLst>
        </pc:spChg>
        <pc:spChg chg="add del mod ord">
          <ac:chgData name="Christian Saby" userId="ec60a85c-200e-406e-89c0-95ab3f4a30a8" providerId="ADAL" clId="{D373AF86-9B7F-094C-8ABF-9BB40578C7F9}" dt="2025-05-06T00:04:16.996" v="2664" actId="26606"/>
          <ac:spMkLst>
            <pc:docMk/>
            <pc:sldMk cId="1974946307" sldId="259"/>
            <ac:spMk id="7" creationId="{4848BEFE-D8D6-B80C-7E21-522C32C18EC1}"/>
          </ac:spMkLst>
        </pc:spChg>
        <pc:spChg chg="add">
          <ac:chgData name="Christian Saby" userId="ec60a85c-200e-406e-89c0-95ab3f4a30a8" providerId="ADAL" clId="{D373AF86-9B7F-094C-8ABF-9BB40578C7F9}" dt="2025-05-06T00:04:16.996" v="2664" actId="26606"/>
          <ac:spMkLst>
            <pc:docMk/>
            <pc:sldMk cId="1974946307" sldId="259"/>
            <ac:spMk id="13" creationId="{F68B2C62-7648-4430-90D5-AE0F252AF113}"/>
          </ac:spMkLst>
        </pc:spChg>
        <pc:graphicFrameChg chg="add mod">
          <ac:chgData name="Christian Saby" userId="ec60a85c-200e-406e-89c0-95ab3f4a30a8" providerId="ADAL" clId="{D373AF86-9B7F-094C-8ABF-9BB40578C7F9}" dt="2025-05-06T02:54:33.535" v="5299" actId="20577"/>
          <ac:graphicFrameMkLst>
            <pc:docMk/>
            <pc:sldMk cId="1974946307" sldId="259"/>
            <ac:graphicFrameMk id="9" creationId="{8CF607BA-194F-7228-0E0D-CDA3146029DA}"/>
          </ac:graphicFrameMkLst>
        </pc:graphicFrameChg>
        <pc:cxnChg chg="add">
          <ac:chgData name="Christian Saby" userId="ec60a85c-200e-406e-89c0-95ab3f4a30a8" providerId="ADAL" clId="{D373AF86-9B7F-094C-8ABF-9BB40578C7F9}" dt="2025-05-06T00:04:16.996" v="2664" actId="26606"/>
          <ac:cxnSpMkLst>
            <pc:docMk/>
            <pc:sldMk cId="1974946307" sldId="259"/>
            <ac:cxnSpMk id="15" creationId="{AAD0195E-7F27-4D06-9427-0C121D721A14}"/>
          </ac:cxnSpMkLst>
        </pc:cxnChg>
        <pc:cxnChg chg="add">
          <ac:chgData name="Christian Saby" userId="ec60a85c-200e-406e-89c0-95ab3f4a30a8" providerId="ADAL" clId="{D373AF86-9B7F-094C-8ABF-9BB40578C7F9}" dt="2025-05-06T00:04:16.996" v="2664" actId="26606"/>
          <ac:cxnSpMkLst>
            <pc:docMk/>
            <pc:sldMk cId="1974946307" sldId="259"/>
            <ac:cxnSpMk id="17" creationId="{9D74C2FC-3228-4FC1-B97B-87AD35508D91}"/>
          </ac:cxnSpMkLst>
        </pc:cxnChg>
      </pc:sldChg>
      <pc:sldChg chg="addSp delSp modSp new mod">
        <pc:chgData name="Christian Saby" userId="ec60a85c-200e-406e-89c0-95ab3f4a30a8" providerId="ADAL" clId="{D373AF86-9B7F-094C-8ABF-9BB40578C7F9}" dt="2025-05-06T16:13:15.830" v="8416" actId="20577"/>
        <pc:sldMkLst>
          <pc:docMk/>
          <pc:sldMk cId="4109724435" sldId="260"/>
        </pc:sldMkLst>
        <pc:spChg chg="mod">
          <ac:chgData name="Christian Saby" userId="ec60a85c-200e-406e-89c0-95ab3f4a30a8" providerId="ADAL" clId="{D373AF86-9B7F-094C-8ABF-9BB40578C7F9}" dt="2025-05-06T00:11:08.330" v="2679" actId="20577"/>
          <ac:spMkLst>
            <pc:docMk/>
            <pc:sldMk cId="4109724435" sldId="260"/>
            <ac:spMk id="2" creationId="{A2773D3A-6413-E319-59A7-D0FE41B91BE7}"/>
          </ac:spMkLst>
        </pc:spChg>
        <pc:spChg chg="add del mod">
          <ac:chgData name="Christian Saby" userId="ec60a85c-200e-406e-89c0-95ab3f4a30a8" providerId="ADAL" clId="{D373AF86-9B7F-094C-8ABF-9BB40578C7F9}" dt="2025-05-06T16:13:15.830" v="8416" actId="20577"/>
          <ac:spMkLst>
            <pc:docMk/>
            <pc:sldMk cId="4109724435" sldId="260"/>
            <ac:spMk id="3" creationId="{0757F627-6D6D-0939-A159-144B951A52BC}"/>
          </ac:spMkLst>
        </pc:spChg>
        <pc:graphicFrameChg chg="add del">
          <ac:chgData name="Christian Saby" userId="ec60a85c-200e-406e-89c0-95ab3f4a30a8" providerId="ADAL" clId="{D373AF86-9B7F-094C-8ABF-9BB40578C7F9}" dt="2025-05-06T00:28:44.268" v="3298" actId="26606"/>
          <ac:graphicFrameMkLst>
            <pc:docMk/>
            <pc:sldMk cId="4109724435" sldId="260"/>
            <ac:graphicFrameMk id="6" creationId="{7DB14CBB-E0EF-6C27-E67A-2314470BF853}"/>
          </ac:graphicFrameMkLst>
        </pc:graphicFrameChg>
        <pc:graphicFrameChg chg="add del">
          <ac:chgData name="Christian Saby" userId="ec60a85c-200e-406e-89c0-95ab3f4a30a8" providerId="ADAL" clId="{D373AF86-9B7F-094C-8ABF-9BB40578C7F9}" dt="2025-05-06T03:54:18.145" v="6063" actId="26606"/>
          <ac:graphicFrameMkLst>
            <pc:docMk/>
            <pc:sldMk cId="4109724435" sldId="260"/>
            <ac:graphicFrameMk id="7" creationId="{0995D3A2-D254-F853-3084-129EE58D49E1}"/>
          </ac:graphicFrameMkLst>
        </pc:graphicFrameChg>
      </pc:sldChg>
      <pc:sldChg chg="addSp delSp modSp new del mod setBg">
        <pc:chgData name="Christian Saby" userId="ec60a85c-200e-406e-89c0-95ab3f4a30a8" providerId="ADAL" clId="{D373AF86-9B7F-094C-8ABF-9BB40578C7F9}" dt="2025-05-06T01:21:40.332" v="3727" actId="2696"/>
        <pc:sldMkLst>
          <pc:docMk/>
          <pc:sldMk cId="2149848771" sldId="261"/>
        </pc:sldMkLst>
        <pc:spChg chg="mod">
          <ac:chgData name="Christian Saby" userId="ec60a85c-200e-406e-89c0-95ab3f4a30a8" providerId="ADAL" clId="{D373AF86-9B7F-094C-8ABF-9BB40578C7F9}" dt="2025-05-06T00:45:08.197" v="3331" actId="26606"/>
          <ac:spMkLst>
            <pc:docMk/>
            <pc:sldMk cId="2149848771" sldId="261"/>
            <ac:spMk id="2" creationId="{C86D4E56-F46B-F366-2D50-480AB7114AD0}"/>
          </ac:spMkLst>
        </pc:spChg>
        <pc:spChg chg="del mod">
          <ac:chgData name="Christian Saby" userId="ec60a85c-200e-406e-89c0-95ab3f4a30a8" providerId="ADAL" clId="{D373AF86-9B7F-094C-8ABF-9BB40578C7F9}" dt="2025-05-06T00:41:17.462" v="3326" actId="931"/>
          <ac:spMkLst>
            <pc:docMk/>
            <pc:sldMk cId="2149848771" sldId="261"/>
            <ac:spMk id="3" creationId="{7E2C4177-E0EB-3F36-63F0-B296DE985B07}"/>
          </ac:spMkLst>
        </pc:spChg>
        <pc:spChg chg="mod">
          <ac:chgData name="Christian Saby" userId="ec60a85c-200e-406e-89c0-95ab3f4a30a8" providerId="ADAL" clId="{D373AF86-9B7F-094C-8ABF-9BB40578C7F9}" dt="2025-05-06T00:45:08.197" v="3331" actId="26606"/>
          <ac:spMkLst>
            <pc:docMk/>
            <pc:sldMk cId="2149848771" sldId="261"/>
            <ac:spMk id="4" creationId="{9C0341BD-1070-3391-715B-BE69598CDC9C}"/>
          </ac:spMkLst>
        </pc:spChg>
        <pc:spChg chg="add mod">
          <ac:chgData name="Christian Saby" userId="ec60a85c-200e-406e-89c0-95ab3f4a30a8" providerId="ADAL" clId="{D373AF86-9B7F-094C-8ABF-9BB40578C7F9}" dt="2025-05-06T00:49:00.468" v="3583" actId="20577"/>
          <ac:spMkLst>
            <pc:docMk/>
            <pc:sldMk cId="2149848771" sldId="261"/>
            <ac:spMk id="10" creationId="{40B4EF49-B60B-4494-FF6C-2273E3AEA040}"/>
          </ac:spMkLst>
        </pc:spChg>
        <pc:spChg chg="add del">
          <ac:chgData name="Christian Saby" userId="ec60a85c-200e-406e-89c0-95ab3f4a30a8" providerId="ADAL" clId="{D373AF86-9B7F-094C-8ABF-9BB40578C7F9}" dt="2025-05-06T00:45:08.182" v="3330" actId="26606"/>
          <ac:spMkLst>
            <pc:docMk/>
            <pc:sldMk cId="2149848771" sldId="261"/>
            <ac:spMk id="15" creationId="{33E93247-6229-44AB-A550-739E971E690B}"/>
          </ac:spMkLst>
        </pc:spChg>
        <pc:spChg chg="add">
          <ac:chgData name="Christian Saby" userId="ec60a85c-200e-406e-89c0-95ab3f4a30a8" providerId="ADAL" clId="{D373AF86-9B7F-094C-8ABF-9BB40578C7F9}" dt="2025-05-06T00:45:08.197" v="3331" actId="26606"/>
          <ac:spMkLst>
            <pc:docMk/>
            <pc:sldMk cId="2149848771" sldId="261"/>
            <ac:spMk id="19" creationId="{E49D7415-2F11-44C2-B6AA-13A25B6814B9}"/>
          </ac:spMkLst>
        </pc:spChg>
        <pc:picChg chg="add mod">
          <ac:chgData name="Christian Saby" userId="ec60a85c-200e-406e-89c0-95ab3f4a30a8" providerId="ADAL" clId="{D373AF86-9B7F-094C-8ABF-9BB40578C7F9}" dt="2025-05-06T00:45:08.197" v="3331" actId="26606"/>
          <ac:picMkLst>
            <pc:docMk/>
            <pc:sldMk cId="2149848771" sldId="261"/>
            <ac:picMk id="6" creationId="{6E22F157-D1C8-64A5-F98D-4085DBA382A7}"/>
          </ac:picMkLst>
        </pc:picChg>
        <pc:cxnChg chg="add del">
          <ac:chgData name="Christian Saby" userId="ec60a85c-200e-406e-89c0-95ab3f4a30a8" providerId="ADAL" clId="{D373AF86-9B7F-094C-8ABF-9BB40578C7F9}" dt="2025-05-06T00:45:08.182" v="3330" actId="26606"/>
          <ac:cxnSpMkLst>
            <pc:docMk/>
            <pc:sldMk cId="2149848771" sldId="261"/>
            <ac:cxnSpMk id="11" creationId="{F64F9B95-9045-48D2-B9F3-2927E98F54AA}"/>
          </ac:cxnSpMkLst>
        </pc:cxnChg>
        <pc:cxnChg chg="add del">
          <ac:chgData name="Christian Saby" userId="ec60a85c-200e-406e-89c0-95ab3f4a30a8" providerId="ADAL" clId="{D373AF86-9B7F-094C-8ABF-9BB40578C7F9}" dt="2025-05-06T00:45:08.182" v="3330" actId="26606"/>
          <ac:cxnSpMkLst>
            <pc:docMk/>
            <pc:sldMk cId="2149848771" sldId="261"/>
            <ac:cxnSpMk id="13" creationId="{085AA86F-6A4D-4BCB-A045-D992CDC2959B}"/>
          </ac:cxnSpMkLst>
        </pc:cxnChg>
        <pc:cxnChg chg="add del">
          <ac:chgData name="Christian Saby" userId="ec60a85c-200e-406e-89c0-95ab3f4a30a8" providerId="ADAL" clId="{D373AF86-9B7F-094C-8ABF-9BB40578C7F9}" dt="2025-05-06T00:45:08.182" v="3330" actId="26606"/>
          <ac:cxnSpMkLst>
            <pc:docMk/>
            <pc:sldMk cId="2149848771" sldId="261"/>
            <ac:cxnSpMk id="17" creationId="{EE2E603F-4A95-4FE8-BB06-211DFD75DBEF}"/>
          </ac:cxnSpMkLst>
        </pc:cxnChg>
        <pc:cxnChg chg="add">
          <ac:chgData name="Christian Saby" userId="ec60a85c-200e-406e-89c0-95ab3f4a30a8" providerId="ADAL" clId="{D373AF86-9B7F-094C-8ABF-9BB40578C7F9}" dt="2025-05-06T00:45:08.197" v="3331" actId="26606"/>
          <ac:cxnSpMkLst>
            <pc:docMk/>
            <pc:sldMk cId="2149848771" sldId="261"/>
            <ac:cxnSpMk id="20" creationId="{A7C10D4C-8DED-200E-3237-3345F3F2A188}"/>
          </ac:cxnSpMkLst>
        </pc:cxnChg>
        <pc:cxnChg chg="add">
          <ac:chgData name="Christian Saby" userId="ec60a85c-200e-406e-89c0-95ab3f4a30a8" providerId="ADAL" clId="{D373AF86-9B7F-094C-8ABF-9BB40578C7F9}" dt="2025-05-06T00:45:08.197" v="3331" actId="26606"/>
          <ac:cxnSpMkLst>
            <pc:docMk/>
            <pc:sldMk cId="2149848771" sldId="261"/>
            <ac:cxnSpMk id="21" creationId="{E8F7F80F-9EDD-0EEA-B6D7-E116EBA4FAD2}"/>
          </ac:cxnSpMkLst>
        </pc:cxnChg>
      </pc:sldChg>
      <pc:sldChg chg="addSp delSp modSp new mod ord setBg modClrScheme setClrOvrMap delDesignElem chgLayout">
        <pc:chgData name="Christian Saby" userId="ec60a85c-200e-406e-89c0-95ab3f4a30a8" providerId="ADAL" clId="{D373AF86-9B7F-094C-8ABF-9BB40578C7F9}" dt="2025-05-06T02:01:07.315" v="4037" actId="20577"/>
        <pc:sldMkLst>
          <pc:docMk/>
          <pc:sldMk cId="2062591894" sldId="262"/>
        </pc:sldMkLst>
        <pc:spChg chg="mod ord">
          <ac:chgData name="Christian Saby" userId="ec60a85c-200e-406e-89c0-95ab3f4a30a8" providerId="ADAL" clId="{D373AF86-9B7F-094C-8ABF-9BB40578C7F9}" dt="2025-05-06T01:03:53.348" v="3670" actId="26606"/>
          <ac:spMkLst>
            <pc:docMk/>
            <pc:sldMk cId="2062591894" sldId="262"/>
            <ac:spMk id="2" creationId="{9E41F0E7-ECA0-0B8A-A605-599D9467F4D2}"/>
          </ac:spMkLst>
        </pc:spChg>
        <pc:spChg chg="del">
          <ac:chgData name="Christian Saby" userId="ec60a85c-200e-406e-89c0-95ab3f4a30a8" providerId="ADAL" clId="{D373AF86-9B7F-094C-8ABF-9BB40578C7F9}" dt="2025-05-06T00:53:26.320" v="3585" actId="931"/>
          <ac:spMkLst>
            <pc:docMk/>
            <pc:sldMk cId="2062591894" sldId="262"/>
            <ac:spMk id="3" creationId="{1950B256-7C56-B326-5743-B17C33AD924D}"/>
          </ac:spMkLst>
        </pc:spChg>
        <pc:spChg chg="mod ord">
          <ac:chgData name="Christian Saby" userId="ec60a85c-200e-406e-89c0-95ab3f4a30a8" providerId="ADAL" clId="{D373AF86-9B7F-094C-8ABF-9BB40578C7F9}" dt="2025-05-06T01:03:53.348" v="3670" actId="26606"/>
          <ac:spMkLst>
            <pc:docMk/>
            <pc:sldMk cId="2062591894" sldId="262"/>
            <ac:spMk id="4" creationId="{460AA238-600B-A605-D7F6-A50BDFE4E9F6}"/>
          </ac:spMkLst>
        </pc:spChg>
        <pc:spChg chg="add mod">
          <ac:chgData name="Christian Saby" userId="ec60a85c-200e-406e-89c0-95ab3f4a30a8" providerId="ADAL" clId="{D373AF86-9B7F-094C-8ABF-9BB40578C7F9}" dt="2025-05-06T02:01:07.315" v="4037" actId="20577"/>
          <ac:spMkLst>
            <pc:docMk/>
            <pc:sldMk cId="2062591894" sldId="262"/>
            <ac:spMk id="7" creationId="{1727F2DB-4DFB-DCA4-740D-901FA346CABF}"/>
          </ac:spMkLst>
        </pc:spChg>
        <pc:spChg chg="add del mod ord">
          <ac:chgData name="Christian Saby" userId="ec60a85c-200e-406e-89c0-95ab3f4a30a8" providerId="ADAL" clId="{D373AF86-9B7F-094C-8ABF-9BB40578C7F9}" dt="2025-05-06T01:03:15.741" v="3666" actId="931"/>
          <ac:spMkLst>
            <pc:docMk/>
            <pc:sldMk cId="2062591894" sldId="262"/>
            <ac:spMk id="8" creationId="{2DEC6619-4C6F-7FD2-F423-78F833A3CAAD}"/>
          </ac:spMkLst>
        </pc:spChg>
        <pc:spChg chg="add del">
          <ac:chgData name="Christian Saby" userId="ec60a85c-200e-406e-89c0-95ab3f4a30a8" providerId="ADAL" clId="{D373AF86-9B7F-094C-8ABF-9BB40578C7F9}" dt="2025-05-06T00:53:49.414" v="3589" actId="26606"/>
          <ac:spMkLst>
            <pc:docMk/>
            <pc:sldMk cId="2062591894" sldId="262"/>
            <ac:spMk id="10" creationId="{140B7357-15E5-C1F7-F253-5909F36065CB}"/>
          </ac:spMkLst>
        </pc:spChg>
        <pc:spChg chg="add del">
          <ac:chgData name="Christian Saby" userId="ec60a85c-200e-406e-89c0-95ab3f4a30a8" providerId="ADAL" clId="{D373AF86-9B7F-094C-8ABF-9BB40578C7F9}" dt="2025-05-06T00:53:49.414" v="3589" actId="26606"/>
          <ac:spMkLst>
            <pc:docMk/>
            <pc:sldMk cId="2062591894" sldId="262"/>
            <ac:spMk id="13" creationId="{E49D7415-2F11-44C2-B6AA-13A25B6814B9}"/>
          </ac:spMkLst>
        </pc:spChg>
        <pc:spChg chg="add del">
          <ac:chgData name="Christian Saby" userId="ec60a85c-200e-406e-89c0-95ab3f4a30a8" providerId="ADAL" clId="{D373AF86-9B7F-094C-8ABF-9BB40578C7F9}" dt="2025-05-06T01:03:53.348" v="3670" actId="26606"/>
          <ac:spMkLst>
            <pc:docMk/>
            <pc:sldMk cId="2062591894" sldId="262"/>
            <ac:spMk id="18" creationId="{E53615EE-C559-4E03-999B-5477F1626FE5}"/>
          </ac:spMkLst>
        </pc:spChg>
        <pc:spChg chg="add del">
          <ac:chgData name="Christian Saby" userId="ec60a85c-200e-406e-89c0-95ab3f4a30a8" providerId="ADAL" clId="{D373AF86-9B7F-094C-8ABF-9BB40578C7F9}" dt="2025-05-06T00:54:05.630" v="3591" actId="26606"/>
          <ac:spMkLst>
            <pc:docMk/>
            <pc:sldMk cId="2062591894" sldId="262"/>
            <ac:spMk id="20" creationId="{33E93247-6229-44AB-A550-739E971E690B}"/>
          </ac:spMkLst>
        </pc:spChg>
        <pc:spChg chg="add del">
          <ac:chgData name="Christian Saby" userId="ec60a85c-200e-406e-89c0-95ab3f4a30a8" providerId="ADAL" clId="{D373AF86-9B7F-094C-8ABF-9BB40578C7F9}" dt="2025-05-06T00:54:17.150" v="3593" actId="26606"/>
          <ac:spMkLst>
            <pc:docMk/>
            <pc:sldMk cId="2062591894" sldId="262"/>
            <ac:spMk id="23" creationId="{E49D7415-2F11-44C2-B6AA-13A25B6814B9}"/>
          </ac:spMkLst>
        </pc:spChg>
        <pc:spChg chg="add del">
          <ac:chgData name="Christian Saby" userId="ec60a85c-200e-406e-89c0-95ab3f4a30a8" providerId="ADAL" clId="{D373AF86-9B7F-094C-8ABF-9BB40578C7F9}" dt="2025-05-06T00:54:17.150" v="3593" actId="26606"/>
          <ac:spMkLst>
            <pc:docMk/>
            <pc:sldMk cId="2062591894" sldId="262"/>
            <ac:spMk id="25" creationId="{822E5F95-7C87-344E-6B38-A433995844D3}"/>
          </ac:spMkLst>
        </pc:spChg>
        <pc:spChg chg="add del">
          <ac:chgData name="Christian Saby" userId="ec60a85c-200e-406e-89c0-95ab3f4a30a8" providerId="ADAL" clId="{D373AF86-9B7F-094C-8ABF-9BB40578C7F9}" dt="2025-05-06T00:54:27.883" v="3595" actId="26606"/>
          <ac:spMkLst>
            <pc:docMk/>
            <pc:sldMk cId="2062591894" sldId="262"/>
            <ac:spMk id="29" creationId="{80B98925-0550-1AFB-C1DC-02792400FB71}"/>
          </ac:spMkLst>
        </pc:spChg>
        <pc:spChg chg="add del">
          <ac:chgData name="Christian Saby" userId="ec60a85c-200e-406e-89c0-95ab3f4a30a8" providerId="ADAL" clId="{D373AF86-9B7F-094C-8ABF-9BB40578C7F9}" dt="2025-05-06T00:54:27.883" v="3595" actId="26606"/>
          <ac:spMkLst>
            <pc:docMk/>
            <pc:sldMk cId="2062591894" sldId="262"/>
            <ac:spMk id="30" creationId="{0CCA9273-E74E-A306-1F74-BEF9EDA30500}"/>
          </ac:spMkLst>
        </pc:spChg>
        <pc:spChg chg="add del">
          <ac:chgData name="Christian Saby" userId="ec60a85c-200e-406e-89c0-95ab3f4a30a8" providerId="ADAL" clId="{D373AF86-9B7F-094C-8ABF-9BB40578C7F9}" dt="2025-05-06T00:54:29.913" v="3597" actId="26606"/>
          <ac:spMkLst>
            <pc:docMk/>
            <pc:sldMk cId="2062591894" sldId="262"/>
            <ac:spMk id="32" creationId="{E49D7415-2F11-44C2-B6AA-13A25B6814B9}"/>
          </ac:spMkLst>
        </pc:spChg>
        <pc:spChg chg="add del">
          <ac:chgData name="Christian Saby" userId="ec60a85c-200e-406e-89c0-95ab3f4a30a8" providerId="ADAL" clId="{D373AF86-9B7F-094C-8ABF-9BB40578C7F9}" dt="2025-05-06T00:54:29.913" v="3597" actId="26606"/>
          <ac:spMkLst>
            <pc:docMk/>
            <pc:sldMk cId="2062591894" sldId="262"/>
            <ac:spMk id="34" creationId="{831CE2DB-147F-F5AA-CAA6-D2ED3731CCCE}"/>
          </ac:spMkLst>
        </pc:spChg>
        <pc:spChg chg="add del">
          <ac:chgData name="Christian Saby" userId="ec60a85c-200e-406e-89c0-95ab3f4a30a8" providerId="ADAL" clId="{D373AF86-9B7F-094C-8ABF-9BB40578C7F9}" dt="2025-05-06T00:54:32.403" v="3599" actId="26606"/>
          <ac:spMkLst>
            <pc:docMk/>
            <pc:sldMk cId="2062591894" sldId="262"/>
            <ac:spMk id="38" creationId="{33E93247-6229-44AB-A550-739E971E690B}"/>
          </ac:spMkLst>
        </pc:spChg>
        <pc:spChg chg="add del">
          <ac:chgData name="Christian Saby" userId="ec60a85c-200e-406e-89c0-95ab3f4a30a8" providerId="ADAL" clId="{D373AF86-9B7F-094C-8ABF-9BB40578C7F9}" dt="2025-05-06T00:54:33.513" v="3601" actId="26606"/>
          <ac:spMkLst>
            <pc:docMk/>
            <pc:sldMk cId="2062591894" sldId="262"/>
            <ac:spMk id="41" creationId="{E49D7415-2F11-44C2-B6AA-13A25B6814B9}"/>
          </ac:spMkLst>
        </pc:spChg>
        <pc:spChg chg="add del">
          <ac:chgData name="Christian Saby" userId="ec60a85c-200e-406e-89c0-95ab3f4a30a8" providerId="ADAL" clId="{D373AF86-9B7F-094C-8ABF-9BB40578C7F9}" dt="2025-05-06T00:54:33.513" v="3601" actId="26606"/>
          <ac:spMkLst>
            <pc:docMk/>
            <pc:sldMk cId="2062591894" sldId="262"/>
            <ac:spMk id="44" creationId="{140B7357-15E5-C1F7-F253-5909F36065CB}"/>
          </ac:spMkLst>
        </pc:spChg>
        <pc:spChg chg="add del">
          <ac:chgData name="Christian Saby" userId="ec60a85c-200e-406e-89c0-95ab3f4a30a8" providerId="ADAL" clId="{D373AF86-9B7F-094C-8ABF-9BB40578C7F9}" dt="2025-05-06T01:02:58.894" v="3664" actId="700"/>
          <ac:spMkLst>
            <pc:docMk/>
            <pc:sldMk cId="2062591894" sldId="262"/>
            <ac:spMk id="48" creationId="{33E93247-6229-44AB-A550-739E971E690B}"/>
          </ac:spMkLst>
        </pc:spChg>
        <pc:picChg chg="add mod ord">
          <ac:chgData name="Christian Saby" userId="ec60a85c-200e-406e-89c0-95ab3f4a30a8" providerId="ADAL" clId="{D373AF86-9B7F-094C-8ABF-9BB40578C7F9}" dt="2025-05-06T01:04:30.629" v="3674" actId="14100"/>
          <ac:picMkLst>
            <pc:docMk/>
            <pc:sldMk cId="2062591894" sldId="262"/>
            <ac:picMk id="6" creationId="{6FCB03E3-AF68-58C9-E7BF-1A1FB7965744}"/>
          </ac:picMkLst>
        </pc:picChg>
        <pc:picChg chg="add mod">
          <ac:chgData name="Christian Saby" userId="ec60a85c-200e-406e-89c0-95ab3f4a30a8" providerId="ADAL" clId="{D373AF86-9B7F-094C-8ABF-9BB40578C7F9}" dt="2025-05-06T01:04:57.813" v="3678" actId="14100"/>
          <ac:picMkLst>
            <pc:docMk/>
            <pc:sldMk cId="2062591894" sldId="262"/>
            <ac:picMk id="12" creationId="{4FDC5D26-B651-84FB-3323-3E50F84410CF}"/>
          </ac:picMkLst>
        </pc:picChg>
        <pc:cxnChg chg="add del">
          <ac:chgData name="Christian Saby" userId="ec60a85c-200e-406e-89c0-95ab3f4a30a8" providerId="ADAL" clId="{D373AF86-9B7F-094C-8ABF-9BB40578C7F9}" dt="2025-05-06T00:54:05.630" v="3591" actId="26606"/>
          <ac:cxnSpMkLst>
            <pc:docMk/>
            <pc:sldMk cId="2062591894" sldId="262"/>
            <ac:cxnSpMk id="11" creationId="{F64F9B95-9045-48D2-B9F3-2927E98F54AA}"/>
          </ac:cxnSpMkLst>
        </pc:cxnChg>
        <pc:cxnChg chg="add del">
          <ac:chgData name="Christian Saby" userId="ec60a85c-200e-406e-89c0-95ab3f4a30a8" providerId="ADAL" clId="{D373AF86-9B7F-094C-8ABF-9BB40578C7F9}" dt="2025-05-06T01:03:53.348" v="3670" actId="26606"/>
          <ac:cxnSpMkLst>
            <pc:docMk/>
            <pc:sldMk cId="2062591894" sldId="262"/>
            <ac:cxnSpMk id="14" creationId="{F64F9B95-9045-48D2-B9F3-2927E98F54AA}"/>
          </ac:cxnSpMkLst>
        </pc:cxnChg>
        <pc:cxnChg chg="add del">
          <ac:chgData name="Christian Saby" userId="ec60a85c-200e-406e-89c0-95ab3f4a30a8" providerId="ADAL" clId="{D373AF86-9B7F-094C-8ABF-9BB40578C7F9}" dt="2025-05-06T00:53:49.414" v="3589" actId="26606"/>
          <ac:cxnSpMkLst>
            <pc:docMk/>
            <pc:sldMk cId="2062591894" sldId="262"/>
            <ac:cxnSpMk id="15" creationId="{511FC409-B3C2-4F68-865C-C5333D6F2710}"/>
          </ac:cxnSpMkLst>
        </pc:cxnChg>
        <pc:cxnChg chg="add del">
          <ac:chgData name="Christian Saby" userId="ec60a85c-200e-406e-89c0-95ab3f4a30a8" providerId="ADAL" clId="{D373AF86-9B7F-094C-8ABF-9BB40578C7F9}" dt="2025-05-06T01:03:53.348" v="3670" actId="26606"/>
          <ac:cxnSpMkLst>
            <pc:docMk/>
            <pc:sldMk cId="2062591894" sldId="262"/>
            <ac:cxnSpMk id="16" creationId="{085AA86F-6A4D-4BCB-A045-D992CDC2959B}"/>
          </ac:cxnSpMkLst>
        </pc:cxnChg>
        <pc:cxnChg chg="add del">
          <ac:chgData name="Christian Saby" userId="ec60a85c-200e-406e-89c0-95ab3f4a30a8" providerId="ADAL" clId="{D373AF86-9B7F-094C-8ABF-9BB40578C7F9}" dt="2025-05-06T00:53:49.414" v="3589" actId="26606"/>
          <ac:cxnSpMkLst>
            <pc:docMk/>
            <pc:sldMk cId="2062591894" sldId="262"/>
            <ac:cxnSpMk id="17" creationId="{B810270D-76A7-44B3-9746-7EDF5788602E}"/>
          </ac:cxnSpMkLst>
        </pc:cxnChg>
        <pc:cxnChg chg="add del">
          <ac:chgData name="Christian Saby" userId="ec60a85c-200e-406e-89c0-95ab3f4a30a8" providerId="ADAL" clId="{D373AF86-9B7F-094C-8ABF-9BB40578C7F9}" dt="2025-05-06T00:54:05.630" v="3591" actId="26606"/>
          <ac:cxnSpMkLst>
            <pc:docMk/>
            <pc:sldMk cId="2062591894" sldId="262"/>
            <ac:cxnSpMk id="19" creationId="{085AA86F-6A4D-4BCB-A045-D992CDC2959B}"/>
          </ac:cxnSpMkLst>
        </pc:cxnChg>
        <pc:cxnChg chg="add del">
          <ac:chgData name="Christian Saby" userId="ec60a85c-200e-406e-89c0-95ab3f4a30a8" providerId="ADAL" clId="{D373AF86-9B7F-094C-8ABF-9BB40578C7F9}" dt="2025-05-06T00:54:05.630" v="3591" actId="26606"/>
          <ac:cxnSpMkLst>
            <pc:docMk/>
            <pc:sldMk cId="2062591894" sldId="262"/>
            <ac:cxnSpMk id="21" creationId="{EE2E603F-4A95-4FE8-BB06-211DFD75DBEF}"/>
          </ac:cxnSpMkLst>
        </pc:cxnChg>
        <pc:cxnChg chg="add del">
          <ac:chgData name="Christian Saby" userId="ec60a85c-200e-406e-89c0-95ab3f4a30a8" providerId="ADAL" clId="{D373AF86-9B7F-094C-8ABF-9BB40578C7F9}" dt="2025-05-06T01:03:53.348" v="3670" actId="26606"/>
          <ac:cxnSpMkLst>
            <pc:docMk/>
            <pc:sldMk cId="2062591894" sldId="262"/>
            <ac:cxnSpMk id="22" creationId="{799A8EBD-049C-48E6-97ED-C9102D78FC79}"/>
          </ac:cxnSpMkLst>
        </pc:cxnChg>
        <pc:cxnChg chg="add del">
          <ac:chgData name="Christian Saby" userId="ec60a85c-200e-406e-89c0-95ab3f4a30a8" providerId="ADAL" clId="{D373AF86-9B7F-094C-8ABF-9BB40578C7F9}" dt="2025-05-06T00:54:17.150" v="3593" actId="26606"/>
          <ac:cxnSpMkLst>
            <pc:docMk/>
            <pc:sldMk cId="2062591894" sldId="262"/>
            <ac:cxnSpMk id="24" creationId="{D2E57F3D-33BE-4306-87E6-245763719516}"/>
          </ac:cxnSpMkLst>
        </pc:cxnChg>
        <pc:cxnChg chg="add del">
          <ac:chgData name="Christian Saby" userId="ec60a85c-200e-406e-89c0-95ab3f4a30a8" providerId="ADAL" clId="{D373AF86-9B7F-094C-8ABF-9BB40578C7F9}" dt="2025-05-06T00:54:27.883" v="3595" actId="26606"/>
          <ac:cxnSpMkLst>
            <pc:docMk/>
            <pc:sldMk cId="2062591894" sldId="262"/>
            <ac:cxnSpMk id="27" creationId="{F64F9B95-9045-48D2-B9F3-2927E98F54AA}"/>
          </ac:cxnSpMkLst>
        </pc:cxnChg>
        <pc:cxnChg chg="add del">
          <ac:chgData name="Christian Saby" userId="ec60a85c-200e-406e-89c0-95ab3f4a30a8" providerId="ADAL" clId="{D373AF86-9B7F-094C-8ABF-9BB40578C7F9}" dt="2025-05-06T00:54:27.883" v="3595" actId="26606"/>
          <ac:cxnSpMkLst>
            <pc:docMk/>
            <pc:sldMk cId="2062591894" sldId="262"/>
            <ac:cxnSpMk id="28" creationId="{085AA86F-6A4D-4BCB-A045-D992CDC2959B}"/>
          </ac:cxnSpMkLst>
        </pc:cxnChg>
        <pc:cxnChg chg="add del">
          <ac:chgData name="Christian Saby" userId="ec60a85c-200e-406e-89c0-95ab3f4a30a8" providerId="ADAL" clId="{D373AF86-9B7F-094C-8ABF-9BB40578C7F9}" dt="2025-05-06T00:54:29.913" v="3597" actId="26606"/>
          <ac:cxnSpMkLst>
            <pc:docMk/>
            <pc:sldMk cId="2062591894" sldId="262"/>
            <ac:cxnSpMk id="33" creationId="{4E495065-8864-87FB-2BCC-254769963EA4}"/>
          </ac:cxnSpMkLst>
        </pc:cxnChg>
        <pc:cxnChg chg="add del">
          <ac:chgData name="Christian Saby" userId="ec60a85c-200e-406e-89c0-95ab3f4a30a8" providerId="ADAL" clId="{D373AF86-9B7F-094C-8ABF-9BB40578C7F9}" dt="2025-05-06T00:54:32.403" v="3599" actId="26606"/>
          <ac:cxnSpMkLst>
            <pc:docMk/>
            <pc:sldMk cId="2062591894" sldId="262"/>
            <ac:cxnSpMk id="36" creationId="{F64F9B95-9045-48D2-B9F3-2927E98F54AA}"/>
          </ac:cxnSpMkLst>
        </pc:cxnChg>
        <pc:cxnChg chg="add del">
          <ac:chgData name="Christian Saby" userId="ec60a85c-200e-406e-89c0-95ab3f4a30a8" providerId="ADAL" clId="{D373AF86-9B7F-094C-8ABF-9BB40578C7F9}" dt="2025-05-06T00:54:32.403" v="3599" actId="26606"/>
          <ac:cxnSpMkLst>
            <pc:docMk/>
            <pc:sldMk cId="2062591894" sldId="262"/>
            <ac:cxnSpMk id="37" creationId="{085AA86F-6A4D-4BCB-A045-D992CDC2959B}"/>
          </ac:cxnSpMkLst>
        </pc:cxnChg>
        <pc:cxnChg chg="add del">
          <ac:chgData name="Christian Saby" userId="ec60a85c-200e-406e-89c0-95ab3f4a30a8" providerId="ADAL" clId="{D373AF86-9B7F-094C-8ABF-9BB40578C7F9}" dt="2025-05-06T00:54:32.403" v="3599" actId="26606"/>
          <ac:cxnSpMkLst>
            <pc:docMk/>
            <pc:sldMk cId="2062591894" sldId="262"/>
            <ac:cxnSpMk id="39" creationId="{EE2E603F-4A95-4FE8-BB06-211DFD75DBEF}"/>
          </ac:cxnSpMkLst>
        </pc:cxnChg>
        <pc:cxnChg chg="add del">
          <ac:chgData name="Christian Saby" userId="ec60a85c-200e-406e-89c0-95ab3f4a30a8" providerId="ADAL" clId="{D373AF86-9B7F-094C-8ABF-9BB40578C7F9}" dt="2025-05-06T00:54:33.513" v="3601" actId="26606"/>
          <ac:cxnSpMkLst>
            <pc:docMk/>
            <pc:sldMk cId="2062591894" sldId="262"/>
            <ac:cxnSpMk id="42" creationId="{511FC409-B3C2-4F68-865C-C5333D6F2710}"/>
          </ac:cxnSpMkLst>
        </pc:cxnChg>
        <pc:cxnChg chg="add del">
          <ac:chgData name="Christian Saby" userId="ec60a85c-200e-406e-89c0-95ab3f4a30a8" providerId="ADAL" clId="{D373AF86-9B7F-094C-8ABF-9BB40578C7F9}" dt="2025-05-06T00:54:33.513" v="3601" actId="26606"/>
          <ac:cxnSpMkLst>
            <pc:docMk/>
            <pc:sldMk cId="2062591894" sldId="262"/>
            <ac:cxnSpMk id="43" creationId="{B810270D-76A7-44B3-9746-7EDF5788602E}"/>
          </ac:cxnSpMkLst>
        </pc:cxnChg>
        <pc:cxnChg chg="add del">
          <ac:chgData name="Christian Saby" userId="ec60a85c-200e-406e-89c0-95ab3f4a30a8" providerId="ADAL" clId="{D373AF86-9B7F-094C-8ABF-9BB40578C7F9}" dt="2025-05-06T01:02:58.894" v="3664" actId="700"/>
          <ac:cxnSpMkLst>
            <pc:docMk/>
            <pc:sldMk cId="2062591894" sldId="262"/>
            <ac:cxnSpMk id="46" creationId="{F64F9B95-9045-48D2-B9F3-2927E98F54AA}"/>
          </ac:cxnSpMkLst>
        </pc:cxnChg>
        <pc:cxnChg chg="add del">
          <ac:chgData name="Christian Saby" userId="ec60a85c-200e-406e-89c0-95ab3f4a30a8" providerId="ADAL" clId="{D373AF86-9B7F-094C-8ABF-9BB40578C7F9}" dt="2025-05-06T01:02:58.894" v="3664" actId="700"/>
          <ac:cxnSpMkLst>
            <pc:docMk/>
            <pc:sldMk cId="2062591894" sldId="262"/>
            <ac:cxnSpMk id="47" creationId="{085AA86F-6A4D-4BCB-A045-D992CDC2959B}"/>
          </ac:cxnSpMkLst>
        </pc:cxnChg>
        <pc:cxnChg chg="add del">
          <ac:chgData name="Christian Saby" userId="ec60a85c-200e-406e-89c0-95ab3f4a30a8" providerId="ADAL" clId="{D373AF86-9B7F-094C-8ABF-9BB40578C7F9}" dt="2025-05-06T01:02:58.894" v="3664" actId="700"/>
          <ac:cxnSpMkLst>
            <pc:docMk/>
            <pc:sldMk cId="2062591894" sldId="262"/>
            <ac:cxnSpMk id="49" creationId="{EE2E603F-4A95-4FE8-BB06-211DFD75DBEF}"/>
          </ac:cxnSpMkLst>
        </pc:cxnChg>
      </pc:sldChg>
      <pc:sldChg chg="addSp delSp modSp add mod">
        <pc:chgData name="Christian Saby" userId="ec60a85c-200e-406e-89c0-95ab3f4a30a8" providerId="ADAL" clId="{D373AF86-9B7F-094C-8ABF-9BB40578C7F9}" dt="2025-05-06T01:22:14.844" v="3728" actId="207"/>
        <pc:sldMkLst>
          <pc:docMk/>
          <pc:sldMk cId="3480696095" sldId="263"/>
        </pc:sldMkLst>
        <pc:spChg chg="mod">
          <ac:chgData name="Christian Saby" userId="ec60a85c-200e-406e-89c0-95ab3f4a30a8" providerId="ADAL" clId="{D373AF86-9B7F-094C-8ABF-9BB40578C7F9}" dt="2025-05-06T01:16:54.062" v="3716" actId="26606"/>
          <ac:spMkLst>
            <pc:docMk/>
            <pc:sldMk cId="3480696095" sldId="263"/>
            <ac:spMk id="2" creationId="{2BB216FF-1BB7-DC66-2F6C-CB97556A54EE}"/>
          </ac:spMkLst>
        </pc:spChg>
        <pc:spChg chg="mod ord">
          <ac:chgData name="Christian Saby" userId="ec60a85c-200e-406e-89c0-95ab3f4a30a8" providerId="ADAL" clId="{D373AF86-9B7F-094C-8ABF-9BB40578C7F9}" dt="2025-05-06T01:22:14.844" v="3728" actId="207"/>
          <ac:spMkLst>
            <pc:docMk/>
            <pc:sldMk cId="3480696095" sldId="263"/>
            <ac:spMk id="4" creationId="{7488F7D3-6738-1BF6-AD59-90288DEC7553}"/>
          </ac:spMkLst>
        </pc:spChg>
        <pc:spChg chg="mod">
          <ac:chgData name="Christian Saby" userId="ec60a85c-200e-406e-89c0-95ab3f4a30a8" providerId="ADAL" clId="{D373AF86-9B7F-094C-8ABF-9BB40578C7F9}" dt="2025-05-06T01:16:54.062" v="3716" actId="26606"/>
          <ac:spMkLst>
            <pc:docMk/>
            <pc:sldMk cId="3480696095" sldId="263"/>
            <ac:spMk id="10" creationId="{71015F2F-C05A-F097-4719-02BEF241F121}"/>
          </ac:spMkLst>
        </pc:spChg>
        <pc:spChg chg="add del">
          <ac:chgData name="Christian Saby" userId="ec60a85c-200e-406e-89c0-95ab3f4a30a8" providerId="ADAL" clId="{D373AF86-9B7F-094C-8ABF-9BB40578C7F9}" dt="2025-05-06T01:16:54.062" v="3716" actId="26606"/>
          <ac:spMkLst>
            <pc:docMk/>
            <pc:sldMk cId="3480696095" sldId="263"/>
            <ac:spMk id="19" creationId="{A0649191-39BD-F50C-8F0E-CF8E9DF57309}"/>
          </ac:spMkLst>
        </pc:spChg>
        <pc:spChg chg="add del">
          <ac:chgData name="Christian Saby" userId="ec60a85c-200e-406e-89c0-95ab3f4a30a8" providerId="ADAL" clId="{D373AF86-9B7F-094C-8ABF-9BB40578C7F9}" dt="2025-05-06T01:16:54.062" v="3716" actId="26606"/>
          <ac:spMkLst>
            <pc:docMk/>
            <pc:sldMk cId="3480696095" sldId="263"/>
            <ac:spMk id="26" creationId="{E53615EE-C559-4E03-999B-5477F1626FE5}"/>
          </ac:spMkLst>
        </pc:spChg>
        <pc:picChg chg="add mod">
          <ac:chgData name="Christian Saby" userId="ec60a85c-200e-406e-89c0-95ab3f4a30a8" providerId="ADAL" clId="{D373AF86-9B7F-094C-8ABF-9BB40578C7F9}" dt="2025-05-06T01:17:44.588" v="3722" actId="14100"/>
          <ac:picMkLst>
            <pc:docMk/>
            <pc:sldMk cId="3480696095" sldId="263"/>
            <ac:picMk id="5" creationId="{0994D78C-AF3F-3456-927C-94D88FEB1E25}"/>
          </ac:picMkLst>
        </pc:picChg>
        <pc:picChg chg="mod">
          <ac:chgData name="Christian Saby" userId="ec60a85c-200e-406e-89c0-95ab3f4a30a8" providerId="ADAL" clId="{D373AF86-9B7F-094C-8ABF-9BB40578C7F9}" dt="2025-05-06T01:16:54.062" v="3716" actId="26606"/>
          <ac:picMkLst>
            <pc:docMk/>
            <pc:sldMk cId="3480696095" sldId="263"/>
            <ac:picMk id="6" creationId="{4C54E0CE-3FFA-4C16-8A8D-84B534734983}"/>
          </ac:picMkLst>
        </pc:picChg>
        <pc:picChg chg="add mod">
          <ac:chgData name="Christian Saby" userId="ec60a85c-200e-406e-89c0-95ab3f4a30a8" providerId="ADAL" clId="{D373AF86-9B7F-094C-8ABF-9BB40578C7F9}" dt="2025-05-06T01:20:22.090" v="3726" actId="1076"/>
          <ac:picMkLst>
            <pc:docMk/>
            <pc:sldMk cId="3480696095" sldId="263"/>
            <ac:picMk id="8" creationId="{7C16BF73-DEE8-FDA1-09C4-B812152D683E}"/>
          </ac:picMkLst>
        </pc:picChg>
        <pc:cxnChg chg="add del">
          <ac:chgData name="Christian Saby" userId="ec60a85c-200e-406e-89c0-95ab3f4a30a8" providerId="ADAL" clId="{D373AF86-9B7F-094C-8ABF-9BB40578C7F9}" dt="2025-05-06T01:16:54.062" v="3716" actId="26606"/>
          <ac:cxnSpMkLst>
            <pc:docMk/>
            <pc:sldMk cId="3480696095" sldId="263"/>
            <ac:cxnSpMk id="21" creationId="{51854A17-F5AC-6473-0911-BB9C735D2C3E}"/>
          </ac:cxnSpMkLst>
        </pc:cxnChg>
        <pc:cxnChg chg="add del">
          <ac:chgData name="Christian Saby" userId="ec60a85c-200e-406e-89c0-95ab3f4a30a8" providerId="ADAL" clId="{D373AF86-9B7F-094C-8ABF-9BB40578C7F9}" dt="2025-05-06T01:16:54.062" v="3716" actId="26606"/>
          <ac:cxnSpMkLst>
            <pc:docMk/>
            <pc:sldMk cId="3480696095" sldId="263"/>
            <ac:cxnSpMk id="28" creationId="{9AEDDB4C-6582-43D5-AF25-99F4AD3A1BDC}"/>
          </ac:cxnSpMkLst>
        </pc:cxnChg>
        <pc:cxnChg chg="add del">
          <ac:chgData name="Christian Saby" userId="ec60a85c-200e-406e-89c0-95ab3f4a30a8" providerId="ADAL" clId="{D373AF86-9B7F-094C-8ABF-9BB40578C7F9}" dt="2025-05-06T01:16:54.062" v="3716" actId="26606"/>
          <ac:cxnSpMkLst>
            <pc:docMk/>
            <pc:sldMk cId="3480696095" sldId="263"/>
            <ac:cxnSpMk id="30" creationId="{AB152A91-2920-4848-A8BC-B15DA32454FB}"/>
          </ac:cxnSpMkLst>
        </pc:cxnChg>
      </pc:sldChg>
      <pc:sldChg chg="addSp delSp modSp new mod ord">
        <pc:chgData name="Christian Saby" userId="ec60a85c-200e-406e-89c0-95ab3f4a30a8" providerId="ADAL" clId="{D373AF86-9B7F-094C-8ABF-9BB40578C7F9}" dt="2025-05-06T02:04:08.109" v="4102" actId="20577"/>
        <pc:sldMkLst>
          <pc:docMk/>
          <pc:sldMk cId="1879912159" sldId="264"/>
        </pc:sldMkLst>
        <pc:spChg chg="mod">
          <ac:chgData name="Christian Saby" userId="ec60a85c-200e-406e-89c0-95ab3f4a30a8" providerId="ADAL" clId="{D373AF86-9B7F-094C-8ABF-9BB40578C7F9}" dt="2025-05-06T01:23:06.852" v="3761" actId="20577"/>
          <ac:spMkLst>
            <pc:docMk/>
            <pc:sldMk cId="1879912159" sldId="264"/>
            <ac:spMk id="2" creationId="{783B73DD-E326-0766-C5CF-949E2C2756E1}"/>
          </ac:spMkLst>
        </pc:spChg>
        <pc:spChg chg="add del">
          <ac:chgData name="Christian Saby" userId="ec60a85c-200e-406e-89c0-95ab3f4a30a8" providerId="ADAL" clId="{D373AF86-9B7F-094C-8ABF-9BB40578C7F9}" dt="2025-05-06T01:35:53.834" v="3767" actId="931"/>
          <ac:spMkLst>
            <pc:docMk/>
            <pc:sldMk cId="1879912159" sldId="264"/>
            <ac:spMk id="3" creationId="{79352AC0-95B9-B263-B69A-34453BF368C5}"/>
          </ac:spMkLst>
        </pc:spChg>
        <pc:spChg chg="add mod">
          <ac:chgData name="Christian Saby" userId="ec60a85c-200e-406e-89c0-95ab3f4a30a8" providerId="ADAL" clId="{D373AF86-9B7F-094C-8ABF-9BB40578C7F9}" dt="2025-05-06T02:04:08.109" v="4102" actId="20577"/>
          <ac:spMkLst>
            <pc:docMk/>
            <pc:sldMk cId="1879912159" sldId="264"/>
            <ac:spMk id="9" creationId="{6120A055-8263-8B11-3126-1110229D3885}"/>
          </ac:spMkLst>
        </pc:spChg>
        <pc:picChg chg="add mod">
          <ac:chgData name="Christian Saby" userId="ec60a85c-200e-406e-89c0-95ab3f4a30a8" providerId="ADAL" clId="{D373AF86-9B7F-094C-8ABF-9BB40578C7F9}" dt="2025-05-06T01:34:37.624" v="3766" actId="931"/>
          <ac:picMkLst>
            <pc:docMk/>
            <pc:sldMk cId="1879912159" sldId="264"/>
            <ac:picMk id="6" creationId="{2C0312D5-A900-15F4-2D6F-5F7C4E0F96F4}"/>
          </ac:picMkLst>
        </pc:picChg>
        <pc:picChg chg="add mod">
          <ac:chgData name="Christian Saby" userId="ec60a85c-200e-406e-89c0-95ab3f4a30a8" providerId="ADAL" clId="{D373AF86-9B7F-094C-8ABF-9BB40578C7F9}" dt="2025-05-06T01:36:06.304" v="3770" actId="1076"/>
          <ac:picMkLst>
            <pc:docMk/>
            <pc:sldMk cId="1879912159" sldId="264"/>
            <ac:picMk id="8" creationId="{4EDE6C71-0FA7-7F94-FA9D-5D2E359F9405}"/>
          </ac:picMkLst>
        </pc:picChg>
      </pc:sldChg>
      <pc:sldChg chg="addSp delSp modSp new mod ord setBg modClrScheme delDesignElem chgLayout">
        <pc:chgData name="Christian Saby" userId="ec60a85c-200e-406e-89c0-95ab3f4a30a8" providerId="ADAL" clId="{D373AF86-9B7F-094C-8ABF-9BB40578C7F9}" dt="2025-05-06T04:42:10.268" v="7765" actId="20577"/>
        <pc:sldMkLst>
          <pc:docMk/>
          <pc:sldMk cId="2068673561" sldId="265"/>
        </pc:sldMkLst>
        <pc:spChg chg="mod ord">
          <ac:chgData name="Christian Saby" userId="ec60a85c-200e-406e-89c0-95ab3f4a30a8" providerId="ADAL" clId="{D373AF86-9B7F-094C-8ABF-9BB40578C7F9}" dt="2025-05-06T04:42:10.268" v="7765" actId="20577"/>
          <ac:spMkLst>
            <pc:docMk/>
            <pc:sldMk cId="2068673561" sldId="265"/>
            <ac:spMk id="2" creationId="{6CF39500-BBBD-A3AF-3369-35C003CA6A24}"/>
          </ac:spMkLst>
        </pc:spChg>
        <pc:spChg chg="del mod ord">
          <ac:chgData name="Christian Saby" userId="ec60a85c-200e-406e-89c0-95ab3f4a30a8" providerId="ADAL" clId="{D373AF86-9B7F-094C-8ABF-9BB40578C7F9}" dt="2025-05-06T01:41:56.617" v="3859" actId="700"/>
          <ac:spMkLst>
            <pc:docMk/>
            <pc:sldMk cId="2068673561" sldId="265"/>
            <ac:spMk id="3" creationId="{19F1FF28-EDDB-0422-41D7-8F5D33538E4D}"/>
          </ac:spMkLst>
        </pc:spChg>
        <pc:spChg chg="mod ord">
          <ac:chgData name="Christian Saby" userId="ec60a85c-200e-406e-89c0-95ab3f4a30a8" providerId="ADAL" clId="{D373AF86-9B7F-094C-8ABF-9BB40578C7F9}" dt="2025-05-06T01:46:40.703" v="3980" actId="700"/>
          <ac:spMkLst>
            <pc:docMk/>
            <pc:sldMk cId="2068673561" sldId="265"/>
            <ac:spMk id="4" creationId="{BE62BA4F-D43C-3BFD-0362-183039A8F8EF}"/>
          </ac:spMkLst>
        </pc:spChg>
        <pc:spChg chg="add del mod ord">
          <ac:chgData name="Christian Saby" userId="ec60a85c-200e-406e-89c0-95ab3f4a30a8" providerId="ADAL" clId="{D373AF86-9B7F-094C-8ABF-9BB40578C7F9}" dt="2025-05-06T01:42:03.235" v="3860" actId="931"/>
          <ac:spMkLst>
            <pc:docMk/>
            <pc:sldMk cId="2068673561" sldId="265"/>
            <ac:spMk id="5" creationId="{F7BCF900-1904-783E-76C3-4ADFEB04CCFA}"/>
          </ac:spMkLst>
        </pc:spChg>
        <pc:spChg chg="add del mod ord">
          <ac:chgData name="Christian Saby" userId="ec60a85c-200e-406e-89c0-95ab3f4a30a8" providerId="ADAL" clId="{D373AF86-9B7F-094C-8ABF-9BB40578C7F9}" dt="2025-05-06T01:44:15.794" v="3898" actId="931"/>
          <ac:spMkLst>
            <pc:docMk/>
            <pc:sldMk cId="2068673561" sldId="265"/>
            <ac:spMk id="6" creationId="{54A9BBE0-7588-3F15-95BF-4DECEBFC80B8}"/>
          </ac:spMkLst>
        </pc:spChg>
        <pc:spChg chg="add del mod">
          <ac:chgData name="Christian Saby" userId="ec60a85c-200e-406e-89c0-95ab3f4a30a8" providerId="ADAL" clId="{D373AF86-9B7F-094C-8ABF-9BB40578C7F9}" dt="2025-05-06T01:46:40.703" v="3980" actId="700"/>
          <ac:spMkLst>
            <pc:docMk/>
            <pc:sldMk cId="2068673561" sldId="265"/>
            <ac:spMk id="12" creationId="{74EFEC4A-863A-A874-1375-1E956EF63E21}"/>
          </ac:spMkLst>
        </pc:spChg>
        <pc:spChg chg="add del">
          <ac:chgData name="Christian Saby" userId="ec60a85c-200e-406e-89c0-95ab3f4a30a8" providerId="ADAL" clId="{D373AF86-9B7F-094C-8ABF-9BB40578C7F9}" dt="2025-05-06T01:46:40.703" v="3980" actId="700"/>
          <ac:spMkLst>
            <pc:docMk/>
            <pc:sldMk cId="2068673561" sldId="265"/>
            <ac:spMk id="19" creationId="{341BFA31-6544-45C2-9DA0-9E1C5E0B1959}"/>
          </ac:spMkLst>
        </pc:spChg>
        <pc:picChg chg="add mod ord">
          <ac:chgData name="Christian Saby" userId="ec60a85c-200e-406e-89c0-95ab3f4a30a8" providerId="ADAL" clId="{D373AF86-9B7F-094C-8ABF-9BB40578C7F9}" dt="2025-05-06T01:59:28.832" v="4006" actId="1076"/>
          <ac:picMkLst>
            <pc:docMk/>
            <pc:sldMk cId="2068673561" sldId="265"/>
            <ac:picMk id="8" creationId="{03E76BDE-62EF-9E82-057D-D884492D65F2}"/>
          </ac:picMkLst>
        </pc:picChg>
        <pc:picChg chg="add del mod">
          <ac:chgData name="Christian Saby" userId="ec60a85c-200e-406e-89c0-95ab3f4a30a8" providerId="ADAL" clId="{D373AF86-9B7F-094C-8ABF-9BB40578C7F9}" dt="2025-05-06T01:46:35.149" v="3979" actId="21"/>
          <ac:picMkLst>
            <pc:docMk/>
            <pc:sldMk cId="2068673561" sldId="265"/>
            <ac:picMk id="10" creationId="{1AD07661-4FD1-3152-9997-37CA68569ACF}"/>
          </ac:picMkLst>
        </pc:picChg>
        <pc:cxnChg chg="add del">
          <ac:chgData name="Christian Saby" userId="ec60a85c-200e-406e-89c0-95ab3f4a30a8" providerId="ADAL" clId="{D373AF86-9B7F-094C-8ABF-9BB40578C7F9}" dt="2025-05-06T01:46:40.703" v="3980" actId="700"/>
          <ac:cxnSpMkLst>
            <pc:docMk/>
            <pc:sldMk cId="2068673561" sldId="265"/>
            <ac:cxnSpMk id="15" creationId="{F64F9B95-9045-48D2-B9F3-2927E98F54AA}"/>
          </ac:cxnSpMkLst>
        </pc:cxnChg>
        <pc:cxnChg chg="add del">
          <ac:chgData name="Christian Saby" userId="ec60a85c-200e-406e-89c0-95ab3f4a30a8" providerId="ADAL" clId="{D373AF86-9B7F-094C-8ABF-9BB40578C7F9}" dt="2025-05-06T01:46:40.703" v="3980" actId="700"/>
          <ac:cxnSpMkLst>
            <pc:docMk/>
            <pc:sldMk cId="2068673561" sldId="265"/>
            <ac:cxnSpMk id="17" creationId="{085AA86F-6A4D-4BCB-A045-D992CDC2959B}"/>
          </ac:cxnSpMkLst>
        </pc:cxnChg>
        <pc:cxnChg chg="add del">
          <ac:chgData name="Christian Saby" userId="ec60a85c-200e-406e-89c0-95ab3f4a30a8" providerId="ADAL" clId="{D373AF86-9B7F-094C-8ABF-9BB40578C7F9}" dt="2025-05-06T01:46:40.703" v="3980" actId="700"/>
          <ac:cxnSpMkLst>
            <pc:docMk/>
            <pc:sldMk cId="2068673561" sldId="265"/>
            <ac:cxnSpMk id="21" creationId="{DC36F877-5419-44C1-A2CD-376BDDDC3E41}"/>
          </ac:cxnSpMkLst>
        </pc:cxnChg>
        <pc:cxnChg chg="add del">
          <ac:chgData name="Christian Saby" userId="ec60a85c-200e-406e-89c0-95ab3f4a30a8" providerId="ADAL" clId="{D373AF86-9B7F-094C-8ABF-9BB40578C7F9}" dt="2025-05-06T01:46:40.703" v="3980" actId="700"/>
          <ac:cxnSpMkLst>
            <pc:docMk/>
            <pc:sldMk cId="2068673561" sldId="265"/>
            <ac:cxnSpMk id="23" creationId="{44B21692-652C-4371-95C5-05248EF342FA}"/>
          </ac:cxnSpMkLst>
        </pc:cxnChg>
      </pc:sldChg>
      <pc:sldChg chg="modSp new mod">
        <pc:chgData name="Christian Saby" userId="ec60a85c-200e-406e-89c0-95ab3f4a30a8" providerId="ADAL" clId="{D373AF86-9B7F-094C-8ABF-9BB40578C7F9}" dt="2025-05-06T04:42:38.561" v="7771" actId="20577"/>
        <pc:sldMkLst>
          <pc:docMk/>
          <pc:sldMk cId="221052974" sldId="266"/>
        </pc:sldMkLst>
        <pc:spChg chg="mod">
          <ac:chgData name="Christian Saby" userId="ec60a85c-200e-406e-89c0-95ab3f4a30a8" providerId="ADAL" clId="{D373AF86-9B7F-094C-8ABF-9BB40578C7F9}" dt="2025-05-06T02:24:55.086" v="4435" actId="20577"/>
          <ac:spMkLst>
            <pc:docMk/>
            <pc:sldMk cId="221052974" sldId="266"/>
            <ac:spMk id="2" creationId="{55754267-2A64-D85A-41BE-B8481BC0409A}"/>
          </ac:spMkLst>
        </pc:spChg>
        <pc:spChg chg="mod">
          <ac:chgData name="Christian Saby" userId="ec60a85c-200e-406e-89c0-95ab3f4a30a8" providerId="ADAL" clId="{D373AF86-9B7F-094C-8ABF-9BB40578C7F9}" dt="2025-05-06T04:42:38.561" v="7771" actId="20577"/>
          <ac:spMkLst>
            <pc:docMk/>
            <pc:sldMk cId="221052974" sldId="266"/>
            <ac:spMk id="3" creationId="{F872F493-AA33-AAFA-E808-E374704F4108}"/>
          </ac:spMkLst>
        </pc:spChg>
      </pc:sldChg>
      <pc:sldChg chg="modSp new mod">
        <pc:chgData name="Christian Saby" userId="ec60a85c-200e-406e-89c0-95ab3f4a30a8" providerId="ADAL" clId="{D373AF86-9B7F-094C-8ABF-9BB40578C7F9}" dt="2025-05-06T04:43:00.968" v="7773" actId="20577"/>
        <pc:sldMkLst>
          <pc:docMk/>
          <pc:sldMk cId="1062871701" sldId="267"/>
        </pc:sldMkLst>
        <pc:spChg chg="mod">
          <ac:chgData name="Christian Saby" userId="ec60a85c-200e-406e-89c0-95ab3f4a30a8" providerId="ADAL" clId="{D373AF86-9B7F-094C-8ABF-9BB40578C7F9}" dt="2025-05-06T02:30:29.489" v="4552" actId="20577"/>
          <ac:spMkLst>
            <pc:docMk/>
            <pc:sldMk cId="1062871701" sldId="267"/>
            <ac:spMk id="2" creationId="{3BB9503C-869D-2E66-1C4C-93F254B93FC2}"/>
          </ac:spMkLst>
        </pc:spChg>
        <pc:spChg chg="mod">
          <ac:chgData name="Christian Saby" userId="ec60a85c-200e-406e-89c0-95ab3f4a30a8" providerId="ADAL" clId="{D373AF86-9B7F-094C-8ABF-9BB40578C7F9}" dt="2025-05-06T04:43:00.968" v="7773" actId="20577"/>
          <ac:spMkLst>
            <pc:docMk/>
            <pc:sldMk cId="1062871701" sldId="267"/>
            <ac:spMk id="3" creationId="{B0DCAA7D-FDF4-EAC7-9804-84B321391B72}"/>
          </ac:spMkLst>
        </pc:spChg>
      </pc:sldChg>
      <pc:sldChg chg="addSp delSp modSp new mod setBg modClrScheme chgLayout">
        <pc:chgData name="Christian Saby" userId="ec60a85c-200e-406e-89c0-95ab3f4a30a8" providerId="ADAL" clId="{D373AF86-9B7F-094C-8ABF-9BB40578C7F9}" dt="2025-05-06T15:34:11.468" v="7850" actId="20577"/>
        <pc:sldMkLst>
          <pc:docMk/>
          <pc:sldMk cId="3109054487" sldId="268"/>
        </pc:sldMkLst>
        <pc:spChg chg="mod ord">
          <ac:chgData name="Christian Saby" userId="ec60a85c-200e-406e-89c0-95ab3f4a30a8" providerId="ADAL" clId="{D373AF86-9B7F-094C-8ABF-9BB40578C7F9}" dt="2025-05-06T03:17:53.351" v="5865" actId="1076"/>
          <ac:spMkLst>
            <pc:docMk/>
            <pc:sldMk cId="3109054487" sldId="268"/>
            <ac:spMk id="2" creationId="{73CB598D-B48B-C06F-63B1-0A280F2D4342}"/>
          </ac:spMkLst>
        </pc:spChg>
        <pc:spChg chg="mod ord">
          <ac:chgData name="Christian Saby" userId="ec60a85c-200e-406e-89c0-95ab3f4a30a8" providerId="ADAL" clId="{D373AF86-9B7F-094C-8ABF-9BB40578C7F9}" dt="2025-05-06T15:34:11.468" v="7850" actId="20577"/>
          <ac:spMkLst>
            <pc:docMk/>
            <pc:sldMk cId="3109054487" sldId="268"/>
            <ac:spMk id="3" creationId="{D5CE4E02-D1D8-377F-2AF9-B74140171C93}"/>
          </ac:spMkLst>
        </pc:spChg>
        <pc:spChg chg="mod ord">
          <ac:chgData name="Christian Saby" userId="ec60a85c-200e-406e-89c0-95ab3f4a30a8" providerId="ADAL" clId="{D373AF86-9B7F-094C-8ABF-9BB40578C7F9}" dt="2025-05-06T03:14:43.377" v="5825" actId="26606"/>
          <ac:spMkLst>
            <pc:docMk/>
            <pc:sldMk cId="3109054487" sldId="268"/>
            <ac:spMk id="4" creationId="{6B72E70E-C5F6-B5A6-3591-557AC5CD2984}"/>
          </ac:spMkLst>
        </pc:spChg>
        <pc:spChg chg="add del mod ord">
          <ac:chgData name="Christian Saby" userId="ec60a85c-200e-406e-89c0-95ab3f4a30a8" providerId="ADAL" clId="{D373AF86-9B7F-094C-8ABF-9BB40578C7F9}" dt="2025-05-06T03:14:33.598" v="5821" actId="931"/>
          <ac:spMkLst>
            <pc:docMk/>
            <pc:sldMk cId="3109054487" sldId="268"/>
            <ac:spMk id="5" creationId="{AAEF0C58-10F3-00B8-8942-0230C7D22F25}"/>
          </ac:spMkLst>
        </pc:spChg>
        <pc:spChg chg="add">
          <ac:chgData name="Christian Saby" userId="ec60a85c-200e-406e-89c0-95ab3f4a30a8" providerId="ADAL" clId="{D373AF86-9B7F-094C-8ABF-9BB40578C7F9}" dt="2025-05-06T03:14:43.377" v="5825" actId="26606"/>
          <ac:spMkLst>
            <pc:docMk/>
            <pc:sldMk cId="3109054487" sldId="268"/>
            <ac:spMk id="16" creationId="{E49D7415-2F11-44C2-B6AA-13A25B6814B9}"/>
          </ac:spMkLst>
        </pc:spChg>
        <pc:picChg chg="add mod">
          <ac:chgData name="Christian Saby" userId="ec60a85c-200e-406e-89c0-95ab3f4a30a8" providerId="ADAL" clId="{D373AF86-9B7F-094C-8ABF-9BB40578C7F9}" dt="2025-05-06T03:15:22.187" v="5830" actId="1076"/>
          <ac:picMkLst>
            <pc:docMk/>
            <pc:sldMk cId="3109054487" sldId="268"/>
            <ac:picMk id="7" creationId="{808D026E-8015-2076-C517-CFA3378C6380}"/>
          </ac:picMkLst>
        </pc:picChg>
        <pc:cxnChg chg="add">
          <ac:chgData name="Christian Saby" userId="ec60a85c-200e-406e-89c0-95ab3f4a30a8" providerId="ADAL" clId="{D373AF86-9B7F-094C-8ABF-9BB40578C7F9}" dt="2025-05-06T03:14:43.377" v="5825" actId="26606"/>
          <ac:cxnSpMkLst>
            <pc:docMk/>
            <pc:sldMk cId="3109054487" sldId="268"/>
            <ac:cxnSpMk id="12" creationId="{F64F9B95-9045-48D2-B9F3-2927E98F54AA}"/>
          </ac:cxnSpMkLst>
        </pc:cxnChg>
        <pc:cxnChg chg="add">
          <ac:chgData name="Christian Saby" userId="ec60a85c-200e-406e-89c0-95ab3f4a30a8" providerId="ADAL" clId="{D373AF86-9B7F-094C-8ABF-9BB40578C7F9}" dt="2025-05-06T03:14:43.377" v="5825" actId="26606"/>
          <ac:cxnSpMkLst>
            <pc:docMk/>
            <pc:sldMk cId="3109054487" sldId="268"/>
            <ac:cxnSpMk id="14" creationId="{085AA86F-6A4D-4BCB-A045-D992CDC2959B}"/>
          </ac:cxnSpMkLst>
        </pc:cxnChg>
        <pc:cxnChg chg="add">
          <ac:chgData name="Christian Saby" userId="ec60a85c-200e-406e-89c0-95ab3f4a30a8" providerId="ADAL" clId="{D373AF86-9B7F-094C-8ABF-9BB40578C7F9}" dt="2025-05-06T03:14:43.377" v="5825" actId="26606"/>
          <ac:cxnSpMkLst>
            <pc:docMk/>
            <pc:sldMk cId="3109054487" sldId="268"/>
            <ac:cxnSpMk id="18" creationId="{511FC409-B3C2-4F68-865C-C5333D6F2710}"/>
          </ac:cxnSpMkLst>
        </pc:cxnChg>
        <pc:cxnChg chg="add">
          <ac:chgData name="Christian Saby" userId="ec60a85c-200e-406e-89c0-95ab3f4a30a8" providerId="ADAL" clId="{D373AF86-9B7F-094C-8ABF-9BB40578C7F9}" dt="2025-05-06T03:14:43.377" v="5825" actId="26606"/>
          <ac:cxnSpMkLst>
            <pc:docMk/>
            <pc:sldMk cId="3109054487" sldId="268"/>
            <ac:cxnSpMk id="20" creationId="{B810270D-76A7-44B3-9746-7EDF5788602E}"/>
          </ac:cxnSpMkLst>
        </pc:cxnChg>
      </pc:sldChg>
      <pc:sldChg chg="addSp delSp modSp new mod setBg">
        <pc:chgData name="Christian Saby" userId="ec60a85c-200e-406e-89c0-95ab3f4a30a8" providerId="ADAL" clId="{D373AF86-9B7F-094C-8ABF-9BB40578C7F9}" dt="2025-05-06T04:08:08.434" v="6555" actId="20577"/>
        <pc:sldMkLst>
          <pc:docMk/>
          <pc:sldMk cId="3680470522" sldId="269"/>
        </pc:sldMkLst>
        <pc:spChg chg="mod">
          <ac:chgData name="Christian Saby" userId="ec60a85c-200e-406e-89c0-95ab3f4a30a8" providerId="ADAL" clId="{D373AF86-9B7F-094C-8ABF-9BB40578C7F9}" dt="2025-05-06T04:02:56.313" v="6421" actId="26606"/>
          <ac:spMkLst>
            <pc:docMk/>
            <pc:sldMk cId="3680470522" sldId="269"/>
            <ac:spMk id="2" creationId="{EE186144-8B7A-AB9B-58E9-17A26E3B039F}"/>
          </ac:spMkLst>
        </pc:spChg>
        <pc:spChg chg="del">
          <ac:chgData name="Christian Saby" userId="ec60a85c-200e-406e-89c0-95ab3f4a30a8" providerId="ADAL" clId="{D373AF86-9B7F-094C-8ABF-9BB40578C7F9}" dt="2025-05-06T03:37:14.516" v="5907" actId="931"/>
          <ac:spMkLst>
            <pc:docMk/>
            <pc:sldMk cId="3680470522" sldId="269"/>
            <ac:spMk id="3" creationId="{16E7C927-D8FF-20FC-8BE8-D1F21F6399D5}"/>
          </ac:spMkLst>
        </pc:spChg>
        <pc:spChg chg="del">
          <ac:chgData name="Christian Saby" userId="ec60a85c-200e-406e-89c0-95ab3f4a30a8" providerId="ADAL" clId="{D373AF86-9B7F-094C-8ABF-9BB40578C7F9}" dt="2025-05-06T03:41:20.217" v="5942" actId="931"/>
          <ac:spMkLst>
            <pc:docMk/>
            <pc:sldMk cId="3680470522" sldId="269"/>
            <ac:spMk id="4" creationId="{8096B0C3-9D59-1F00-AF2B-799828EA2901}"/>
          </ac:spMkLst>
        </pc:spChg>
        <pc:spChg chg="mod ord">
          <ac:chgData name="Christian Saby" userId="ec60a85c-200e-406e-89c0-95ab3f4a30a8" providerId="ADAL" clId="{D373AF86-9B7F-094C-8ABF-9BB40578C7F9}" dt="2025-05-06T04:02:56.313" v="6421" actId="26606"/>
          <ac:spMkLst>
            <pc:docMk/>
            <pc:sldMk cId="3680470522" sldId="269"/>
            <ac:spMk id="5" creationId="{5FF945CF-75BA-0353-DA83-5AA66885C992}"/>
          </ac:spMkLst>
        </pc:spChg>
        <pc:spChg chg="add del mod">
          <ac:chgData name="Christian Saby" userId="ec60a85c-200e-406e-89c0-95ab3f4a30a8" providerId="ADAL" clId="{D373AF86-9B7F-094C-8ABF-9BB40578C7F9}" dt="2025-05-06T04:02:42.955" v="6418" actId="931"/>
          <ac:spMkLst>
            <pc:docMk/>
            <pc:sldMk cId="3680470522" sldId="269"/>
            <ac:spMk id="11" creationId="{FC832E66-32EB-55C2-CEB5-C6E8D1FCC804}"/>
          </ac:spMkLst>
        </pc:spChg>
        <pc:spChg chg="add del">
          <ac:chgData name="Christian Saby" userId="ec60a85c-200e-406e-89c0-95ab3f4a30a8" providerId="ADAL" clId="{D373AF86-9B7F-094C-8ABF-9BB40578C7F9}" dt="2025-05-06T03:41:47.866" v="5946" actId="26606"/>
          <ac:spMkLst>
            <pc:docMk/>
            <pc:sldMk cId="3680470522" sldId="269"/>
            <ac:spMk id="13" creationId="{BC684B9C-82E6-3B53-BD96-47D10C6398C0}"/>
          </ac:spMkLst>
        </pc:spChg>
        <pc:spChg chg="add mod">
          <ac:chgData name="Christian Saby" userId="ec60a85c-200e-406e-89c0-95ab3f4a30a8" providerId="ADAL" clId="{D373AF86-9B7F-094C-8ABF-9BB40578C7F9}" dt="2025-05-06T04:08:08.434" v="6555" actId="20577"/>
          <ac:spMkLst>
            <pc:docMk/>
            <pc:sldMk cId="3680470522" sldId="269"/>
            <ac:spMk id="15" creationId="{1DBA228F-5C33-42A2-319D-4EC554882C22}"/>
          </ac:spMkLst>
        </pc:spChg>
        <pc:spChg chg="add del">
          <ac:chgData name="Christian Saby" userId="ec60a85c-200e-406e-89c0-95ab3f4a30a8" providerId="ADAL" clId="{D373AF86-9B7F-094C-8ABF-9BB40578C7F9}" dt="2025-05-06T03:41:47.866" v="5946" actId="26606"/>
          <ac:spMkLst>
            <pc:docMk/>
            <pc:sldMk cId="3680470522" sldId="269"/>
            <ac:spMk id="20" creationId="{E49D7415-2F11-44C2-B6AA-13A25B6814B9}"/>
          </ac:spMkLst>
        </pc:spChg>
        <pc:spChg chg="add">
          <ac:chgData name="Christian Saby" userId="ec60a85c-200e-406e-89c0-95ab3f4a30a8" providerId="ADAL" clId="{D373AF86-9B7F-094C-8ABF-9BB40578C7F9}" dt="2025-05-06T04:02:56.313" v="6421" actId="26606"/>
          <ac:spMkLst>
            <pc:docMk/>
            <pc:sldMk cId="3680470522" sldId="269"/>
            <ac:spMk id="23" creationId="{341BFA31-6544-45C2-9DA0-9E1C5E0B1959}"/>
          </ac:spMkLst>
        </pc:spChg>
        <pc:picChg chg="add del mod ord modCrop">
          <ac:chgData name="Christian Saby" userId="ec60a85c-200e-406e-89c0-95ab3f4a30a8" providerId="ADAL" clId="{D373AF86-9B7F-094C-8ABF-9BB40578C7F9}" dt="2025-05-06T04:02:38.217" v="6417" actId="21"/>
          <ac:picMkLst>
            <pc:docMk/>
            <pc:sldMk cId="3680470522" sldId="269"/>
            <ac:picMk id="7" creationId="{FB0A7226-1969-1DFD-9275-336872F5B240}"/>
          </ac:picMkLst>
        </pc:picChg>
        <pc:picChg chg="add mod">
          <ac:chgData name="Christian Saby" userId="ec60a85c-200e-406e-89c0-95ab3f4a30a8" providerId="ADAL" clId="{D373AF86-9B7F-094C-8ABF-9BB40578C7F9}" dt="2025-05-06T04:03:08.769" v="6425" actId="14100"/>
          <ac:picMkLst>
            <pc:docMk/>
            <pc:sldMk cId="3680470522" sldId="269"/>
            <ac:picMk id="9" creationId="{7ECEBC8B-D6F5-5AB0-F8DA-CFDD03F623EE}"/>
          </ac:picMkLst>
        </pc:picChg>
        <pc:picChg chg="add mod">
          <ac:chgData name="Christian Saby" userId="ec60a85c-200e-406e-89c0-95ab3f4a30a8" providerId="ADAL" clId="{D373AF86-9B7F-094C-8ABF-9BB40578C7F9}" dt="2025-05-06T04:03:34.368" v="6432" actId="1076"/>
          <ac:picMkLst>
            <pc:docMk/>
            <pc:sldMk cId="3680470522" sldId="269"/>
            <ac:picMk id="14" creationId="{ED509C14-2482-5567-DF75-385F1D4A396D}"/>
          </ac:picMkLst>
        </pc:picChg>
        <pc:cxnChg chg="add del">
          <ac:chgData name="Christian Saby" userId="ec60a85c-200e-406e-89c0-95ab3f4a30a8" providerId="ADAL" clId="{D373AF86-9B7F-094C-8ABF-9BB40578C7F9}" dt="2025-05-06T03:41:47.866" v="5946" actId="26606"/>
          <ac:cxnSpMkLst>
            <pc:docMk/>
            <pc:sldMk cId="3680470522" sldId="269"/>
            <ac:cxnSpMk id="16" creationId="{F64F9B95-9045-48D2-B9F3-2927E98F54AA}"/>
          </ac:cxnSpMkLst>
        </pc:cxnChg>
        <pc:cxnChg chg="add del">
          <ac:chgData name="Christian Saby" userId="ec60a85c-200e-406e-89c0-95ab3f4a30a8" providerId="ADAL" clId="{D373AF86-9B7F-094C-8ABF-9BB40578C7F9}" dt="2025-05-06T03:41:47.866" v="5946" actId="26606"/>
          <ac:cxnSpMkLst>
            <pc:docMk/>
            <pc:sldMk cId="3680470522" sldId="269"/>
            <ac:cxnSpMk id="18" creationId="{085AA86F-6A4D-4BCB-A045-D992CDC2959B}"/>
          </ac:cxnSpMkLst>
        </pc:cxnChg>
        <pc:cxnChg chg="add">
          <ac:chgData name="Christian Saby" userId="ec60a85c-200e-406e-89c0-95ab3f4a30a8" providerId="ADAL" clId="{D373AF86-9B7F-094C-8ABF-9BB40578C7F9}" dt="2025-05-06T04:02:56.313" v="6421" actId="26606"/>
          <ac:cxnSpMkLst>
            <pc:docMk/>
            <pc:sldMk cId="3680470522" sldId="269"/>
            <ac:cxnSpMk id="19" creationId="{F64F9B95-9045-48D2-B9F3-2927E98F54AA}"/>
          </ac:cxnSpMkLst>
        </pc:cxnChg>
        <pc:cxnChg chg="add">
          <ac:chgData name="Christian Saby" userId="ec60a85c-200e-406e-89c0-95ab3f4a30a8" providerId="ADAL" clId="{D373AF86-9B7F-094C-8ABF-9BB40578C7F9}" dt="2025-05-06T04:02:56.313" v="6421" actId="26606"/>
          <ac:cxnSpMkLst>
            <pc:docMk/>
            <pc:sldMk cId="3680470522" sldId="269"/>
            <ac:cxnSpMk id="21" creationId="{085AA86F-6A4D-4BCB-A045-D992CDC2959B}"/>
          </ac:cxnSpMkLst>
        </pc:cxnChg>
        <pc:cxnChg chg="add del">
          <ac:chgData name="Christian Saby" userId="ec60a85c-200e-406e-89c0-95ab3f4a30a8" providerId="ADAL" clId="{D373AF86-9B7F-094C-8ABF-9BB40578C7F9}" dt="2025-05-06T03:41:47.866" v="5946" actId="26606"/>
          <ac:cxnSpMkLst>
            <pc:docMk/>
            <pc:sldMk cId="3680470522" sldId="269"/>
            <ac:cxnSpMk id="22" creationId="{C19EF34C-5622-413F-9C9F-AC937E306E7B}"/>
          </ac:cxnSpMkLst>
        </pc:cxnChg>
        <pc:cxnChg chg="add del">
          <ac:chgData name="Christian Saby" userId="ec60a85c-200e-406e-89c0-95ab3f4a30a8" providerId="ADAL" clId="{D373AF86-9B7F-094C-8ABF-9BB40578C7F9}" dt="2025-05-06T03:41:47.866" v="5946" actId="26606"/>
          <ac:cxnSpMkLst>
            <pc:docMk/>
            <pc:sldMk cId="3680470522" sldId="269"/>
            <ac:cxnSpMk id="24" creationId="{28549954-3C0C-48B7-9BE6-9B32C39D0444}"/>
          </ac:cxnSpMkLst>
        </pc:cxnChg>
        <pc:cxnChg chg="add">
          <ac:chgData name="Christian Saby" userId="ec60a85c-200e-406e-89c0-95ab3f4a30a8" providerId="ADAL" clId="{D373AF86-9B7F-094C-8ABF-9BB40578C7F9}" dt="2025-05-06T04:02:56.313" v="6421" actId="26606"/>
          <ac:cxnSpMkLst>
            <pc:docMk/>
            <pc:sldMk cId="3680470522" sldId="269"/>
            <ac:cxnSpMk id="25" creationId="{DC36F877-5419-44C1-A2CD-376BDDDC3E41}"/>
          </ac:cxnSpMkLst>
        </pc:cxnChg>
      </pc:sldChg>
      <pc:sldChg chg="addSp delSp modSp new mod modClrScheme chgLayout">
        <pc:chgData name="Christian Saby" userId="ec60a85c-200e-406e-89c0-95ab3f4a30a8" providerId="ADAL" clId="{D373AF86-9B7F-094C-8ABF-9BB40578C7F9}" dt="2025-05-06T15:40:29.957" v="7915" actId="14100"/>
        <pc:sldMkLst>
          <pc:docMk/>
          <pc:sldMk cId="893642421" sldId="270"/>
        </pc:sldMkLst>
        <pc:spChg chg="del mod ord">
          <ac:chgData name="Christian Saby" userId="ec60a85c-200e-406e-89c0-95ab3f4a30a8" providerId="ADAL" clId="{D373AF86-9B7F-094C-8ABF-9BB40578C7F9}" dt="2025-05-06T03:52:10.580" v="5954" actId="700"/>
          <ac:spMkLst>
            <pc:docMk/>
            <pc:sldMk cId="893642421" sldId="270"/>
            <ac:spMk id="2" creationId="{FAE90150-FB04-E07B-DB35-30843EB74BF0}"/>
          </ac:spMkLst>
        </pc:spChg>
        <pc:spChg chg="del mod ord">
          <ac:chgData name="Christian Saby" userId="ec60a85c-200e-406e-89c0-95ab3f4a30a8" providerId="ADAL" clId="{D373AF86-9B7F-094C-8ABF-9BB40578C7F9}" dt="2025-05-06T03:52:10.580" v="5954" actId="700"/>
          <ac:spMkLst>
            <pc:docMk/>
            <pc:sldMk cId="893642421" sldId="270"/>
            <ac:spMk id="3" creationId="{F1B26E8E-1089-3336-47C7-374B0E8422AC}"/>
          </ac:spMkLst>
        </pc:spChg>
        <pc:spChg chg="del">
          <ac:chgData name="Christian Saby" userId="ec60a85c-200e-406e-89c0-95ab3f4a30a8" providerId="ADAL" clId="{D373AF86-9B7F-094C-8ABF-9BB40578C7F9}" dt="2025-05-06T03:52:10.580" v="5954" actId="700"/>
          <ac:spMkLst>
            <pc:docMk/>
            <pc:sldMk cId="893642421" sldId="270"/>
            <ac:spMk id="4" creationId="{B50A5CBA-5E19-9332-1359-00ED23D8F1FF}"/>
          </ac:spMkLst>
        </pc:spChg>
        <pc:spChg chg="mod ord">
          <ac:chgData name="Christian Saby" userId="ec60a85c-200e-406e-89c0-95ab3f4a30a8" providerId="ADAL" clId="{D373AF86-9B7F-094C-8ABF-9BB40578C7F9}" dt="2025-05-06T03:52:10.580" v="5954" actId="700"/>
          <ac:spMkLst>
            <pc:docMk/>
            <pc:sldMk cId="893642421" sldId="270"/>
            <ac:spMk id="5" creationId="{1ACB6825-517E-E569-2B4E-9B574EC4F19B}"/>
          </ac:spMkLst>
        </pc:spChg>
        <pc:spChg chg="add mod ord">
          <ac:chgData name="Christian Saby" userId="ec60a85c-200e-406e-89c0-95ab3f4a30a8" providerId="ADAL" clId="{D373AF86-9B7F-094C-8ABF-9BB40578C7F9}" dt="2025-05-06T03:52:16.276" v="5965" actId="20577"/>
          <ac:spMkLst>
            <pc:docMk/>
            <pc:sldMk cId="893642421" sldId="270"/>
            <ac:spMk id="6" creationId="{2A6CD645-4988-026E-B7D5-E9CFF30AC993}"/>
          </ac:spMkLst>
        </pc:spChg>
        <pc:spChg chg="add mod ord">
          <ac:chgData name="Christian Saby" userId="ec60a85c-200e-406e-89c0-95ab3f4a30a8" providerId="ADAL" clId="{D373AF86-9B7F-094C-8ABF-9BB40578C7F9}" dt="2025-05-06T15:40:29.957" v="7915" actId="14100"/>
          <ac:spMkLst>
            <pc:docMk/>
            <pc:sldMk cId="893642421" sldId="270"/>
            <ac:spMk id="7" creationId="{3395A0FD-B561-90C4-6B2A-6699553E95FF}"/>
          </ac:spMkLst>
        </pc:spChg>
      </pc:sldChg>
      <pc:sldChg chg="modSp new mod modNotesTx">
        <pc:chgData name="Christian Saby" userId="ec60a85c-200e-406e-89c0-95ab3f4a30a8" providerId="ADAL" clId="{D373AF86-9B7F-094C-8ABF-9BB40578C7F9}" dt="2025-05-06T16:01:25.930" v="8357" actId="20577"/>
        <pc:sldMkLst>
          <pc:docMk/>
          <pc:sldMk cId="1709010859" sldId="271"/>
        </pc:sldMkLst>
        <pc:spChg chg="mod">
          <ac:chgData name="Christian Saby" userId="ec60a85c-200e-406e-89c0-95ab3f4a30a8" providerId="ADAL" clId="{D373AF86-9B7F-094C-8ABF-9BB40578C7F9}" dt="2025-05-06T04:24:36.912" v="6756" actId="20577"/>
          <ac:spMkLst>
            <pc:docMk/>
            <pc:sldMk cId="1709010859" sldId="271"/>
            <ac:spMk id="2" creationId="{614FA0AF-EF4A-5989-28CA-32D38C937E28}"/>
          </ac:spMkLst>
        </pc:spChg>
        <pc:spChg chg="mod">
          <ac:chgData name="Christian Saby" userId="ec60a85c-200e-406e-89c0-95ab3f4a30a8" providerId="ADAL" clId="{D373AF86-9B7F-094C-8ABF-9BB40578C7F9}" dt="2025-05-06T16:01:25.930" v="8357" actId="20577"/>
          <ac:spMkLst>
            <pc:docMk/>
            <pc:sldMk cId="1709010859" sldId="271"/>
            <ac:spMk id="3" creationId="{E853EBF9-D6FC-F2A9-C9BE-4DBF798F57FF}"/>
          </ac:spMkLst>
        </pc:spChg>
      </pc:sldChg>
      <pc:sldChg chg="addSp delSp modSp new mod setBg setClrOvrMap">
        <pc:chgData name="Christian Saby" userId="ec60a85c-200e-406e-89c0-95ab3f4a30a8" providerId="ADAL" clId="{D373AF86-9B7F-094C-8ABF-9BB40578C7F9}" dt="2025-05-06T04:41:07.631" v="7760" actId="26606"/>
        <pc:sldMkLst>
          <pc:docMk/>
          <pc:sldMk cId="93983861" sldId="272"/>
        </pc:sldMkLst>
        <pc:spChg chg="mod">
          <ac:chgData name="Christian Saby" userId="ec60a85c-200e-406e-89c0-95ab3f4a30a8" providerId="ADAL" clId="{D373AF86-9B7F-094C-8ABF-9BB40578C7F9}" dt="2025-05-06T04:41:07.631" v="7760" actId="26606"/>
          <ac:spMkLst>
            <pc:docMk/>
            <pc:sldMk cId="93983861" sldId="272"/>
            <ac:spMk id="2" creationId="{C948E57E-FEBA-5B4A-A618-46CAB1F94B1F}"/>
          </ac:spMkLst>
        </pc:spChg>
        <pc:spChg chg="add del">
          <ac:chgData name="Christian Saby" userId="ec60a85c-200e-406e-89c0-95ab3f4a30a8" providerId="ADAL" clId="{D373AF86-9B7F-094C-8ABF-9BB40578C7F9}" dt="2025-05-06T04:41:07.631" v="7760" actId="26606"/>
          <ac:spMkLst>
            <pc:docMk/>
            <pc:sldMk cId="93983861" sldId="272"/>
            <ac:spMk id="3" creationId="{C008A62A-9ADB-DE7F-3642-00A647E850F8}"/>
          </ac:spMkLst>
        </pc:spChg>
        <pc:spChg chg="mod">
          <ac:chgData name="Christian Saby" userId="ec60a85c-200e-406e-89c0-95ab3f4a30a8" providerId="ADAL" clId="{D373AF86-9B7F-094C-8ABF-9BB40578C7F9}" dt="2025-05-06T04:41:07.631" v="7760" actId="26606"/>
          <ac:spMkLst>
            <pc:docMk/>
            <pc:sldMk cId="93983861" sldId="272"/>
            <ac:spMk id="4" creationId="{C7AED5E3-3CE8-466A-C364-E70C822BFBC2}"/>
          </ac:spMkLst>
        </pc:spChg>
        <pc:spChg chg="add del">
          <ac:chgData name="Christian Saby" userId="ec60a85c-200e-406e-89c0-95ab3f4a30a8" providerId="ADAL" clId="{D373AF86-9B7F-094C-8ABF-9BB40578C7F9}" dt="2025-05-06T04:41:04.822" v="7757" actId="26606"/>
          <ac:spMkLst>
            <pc:docMk/>
            <pc:sldMk cId="93983861" sldId="272"/>
            <ac:spMk id="14" creationId="{33E93247-6229-44AB-A550-739E971E690B}"/>
          </ac:spMkLst>
        </pc:spChg>
        <pc:spChg chg="add del">
          <ac:chgData name="Christian Saby" userId="ec60a85c-200e-406e-89c0-95ab3f4a30a8" providerId="ADAL" clId="{D373AF86-9B7F-094C-8ABF-9BB40578C7F9}" dt="2025-05-06T04:41:02.933" v="7755" actId="26606"/>
          <ac:spMkLst>
            <pc:docMk/>
            <pc:sldMk cId="93983861" sldId="272"/>
            <ac:spMk id="15" creationId="{33E93247-6229-44AB-A550-739E971E690B}"/>
          </ac:spMkLst>
        </pc:spChg>
        <pc:spChg chg="add del">
          <ac:chgData name="Christian Saby" userId="ec60a85c-200e-406e-89c0-95ab3f4a30a8" providerId="ADAL" clId="{D373AF86-9B7F-094C-8ABF-9BB40578C7F9}" dt="2025-05-06T04:41:04.822" v="7757" actId="26606"/>
          <ac:spMkLst>
            <pc:docMk/>
            <pc:sldMk cId="93983861" sldId="272"/>
            <ac:spMk id="16" creationId="{6BB6B482-ACCA-4938-8AEA-49D525C17221}"/>
          </ac:spMkLst>
        </pc:spChg>
        <pc:spChg chg="add del">
          <ac:chgData name="Christian Saby" userId="ec60a85c-200e-406e-89c0-95ab3f4a30a8" providerId="ADAL" clId="{D373AF86-9B7F-094C-8ABF-9BB40578C7F9}" dt="2025-05-06T04:41:07.615" v="7759" actId="26606"/>
          <ac:spMkLst>
            <pc:docMk/>
            <pc:sldMk cId="93983861" sldId="272"/>
            <ac:spMk id="22" creationId="{33E93247-6229-44AB-A550-739E971E690B}"/>
          </ac:spMkLst>
        </pc:spChg>
        <pc:spChg chg="add del">
          <ac:chgData name="Christian Saby" userId="ec60a85c-200e-406e-89c0-95ab3f4a30a8" providerId="ADAL" clId="{D373AF86-9B7F-094C-8ABF-9BB40578C7F9}" dt="2025-05-06T04:41:07.615" v="7759" actId="26606"/>
          <ac:spMkLst>
            <pc:docMk/>
            <pc:sldMk cId="93983861" sldId="272"/>
            <ac:spMk id="24" creationId="{6BB6B482-ACCA-4938-8AEA-49D525C17221}"/>
          </ac:spMkLst>
        </pc:spChg>
        <pc:spChg chg="add">
          <ac:chgData name="Christian Saby" userId="ec60a85c-200e-406e-89c0-95ab3f4a30a8" providerId="ADAL" clId="{D373AF86-9B7F-094C-8ABF-9BB40578C7F9}" dt="2025-05-06T04:41:07.631" v="7760" actId="26606"/>
          <ac:spMkLst>
            <pc:docMk/>
            <pc:sldMk cId="93983861" sldId="272"/>
            <ac:spMk id="29" creationId="{33E93247-6229-44AB-A550-739E971E690B}"/>
          </ac:spMkLst>
        </pc:spChg>
        <pc:picChg chg="add del">
          <ac:chgData name="Christian Saby" userId="ec60a85c-200e-406e-89c0-95ab3f4a30a8" providerId="ADAL" clId="{D373AF86-9B7F-094C-8ABF-9BB40578C7F9}" dt="2025-05-06T04:41:04.822" v="7757" actId="26606"/>
          <ac:picMkLst>
            <pc:docMk/>
            <pc:sldMk cId="93983861" sldId="272"/>
            <ac:picMk id="6" creationId="{65207791-019B-A79A-F551-F802705F5B0E}"/>
          </ac:picMkLst>
        </pc:picChg>
        <pc:picChg chg="add del">
          <ac:chgData name="Christian Saby" userId="ec60a85c-200e-406e-89c0-95ab3f4a30a8" providerId="ADAL" clId="{D373AF86-9B7F-094C-8ABF-9BB40578C7F9}" dt="2025-05-06T04:41:02.933" v="7755" actId="26606"/>
          <ac:picMkLst>
            <pc:docMk/>
            <pc:sldMk cId="93983861" sldId="272"/>
            <ac:picMk id="8" creationId="{AE7734C4-CC8F-2F94-1514-5AFC6746A623}"/>
          </ac:picMkLst>
        </pc:picChg>
        <pc:picChg chg="add del">
          <ac:chgData name="Christian Saby" userId="ec60a85c-200e-406e-89c0-95ab3f4a30a8" providerId="ADAL" clId="{D373AF86-9B7F-094C-8ABF-9BB40578C7F9}" dt="2025-05-06T04:41:07.615" v="7759" actId="26606"/>
          <ac:picMkLst>
            <pc:docMk/>
            <pc:sldMk cId="93983861" sldId="272"/>
            <ac:picMk id="23" creationId="{52614F0B-F8E7-AEBB-B74D-77AA3F0D58B2}"/>
          </ac:picMkLst>
        </pc:picChg>
        <pc:picChg chg="add">
          <ac:chgData name="Christian Saby" userId="ec60a85c-200e-406e-89c0-95ab3f4a30a8" providerId="ADAL" clId="{D373AF86-9B7F-094C-8ABF-9BB40578C7F9}" dt="2025-05-06T04:41:07.631" v="7760" actId="26606"/>
          <ac:picMkLst>
            <pc:docMk/>
            <pc:sldMk cId="93983861" sldId="272"/>
            <ac:picMk id="30" creationId="{AE7734C4-CC8F-2F94-1514-5AFC6746A623}"/>
          </ac:picMkLst>
        </pc:picChg>
        <pc:cxnChg chg="add del">
          <ac:chgData name="Christian Saby" userId="ec60a85c-200e-406e-89c0-95ab3f4a30a8" providerId="ADAL" clId="{D373AF86-9B7F-094C-8ABF-9BB40578C7F9}" dt="2025-05-06T04:41:04.822" v="7757" actId="26606"/>
          <ac:cxnSpMkLst>
            <pc:docMk/>
            <pc:sldMk cId="93983861" sldId="272"/>
            <ac:cxnSpMk id="10" creationId="{F64F9B95-9045-48D2-B9F3-2927E98F54AA}"/>
          </ac:cxnSpMkLst>
        </pc:cxnChg>
        <pc:cxnChg chg="add del">
          <ac:chgData name="Christian Saby" userId="ec60a85c-200e-406e-89c0-95ab3f4a30a8" providerId="ADAL" clId="{D373AF86-9B7F-094C-8ABF-9BB40578C7F9}" dt="2025-05-06T04:41:02.933" v="7755" actId="26606"/>
          <ac:cxnSpMkLst>
            <pc:docMk/>
            <pc:sldMk cId="93983861" sldId="272"/>
            <ac:cxnSpMk id="11" creationId="{F64F9B95-9045-48D2-B9F3-2927E98F54AA}"/>
          </ac:cxnSpMkLst>
        </pc:cxnChg>
        <pc:cxnChg chg="add del">
          <ac:chgData name="Christian Saby" userId="ec60a85c-200e-406e-89c0-95ab3f4a30a8" providerId="ADAL" clId="{D373AF86-9B7F-094C-8ABF-9BB40578C7F9}" dt="2025-05-06T04:41:04.822" v="7757" actId="26606"/>
          <ac:cxnSpMkLst>
            <pc:docMk/>
            <pc:sldMk cId="93983861" sldId="272"/>
            <ac:cxnSpMk id="12" creationId="{085AA86F-6A4D-4BCB-A045-D992CDC2959B}"/>
          </ac:cxnSpMkLst>
        </pc:cxnChg>
        <pc:cxnChg chg="add del">
          <ac:chgData name="Christian Saby" userId="ec60a85c-200e-406e-89c0-95ab3f4a30a8" providerId="ADAL" clId="{D373AF86-9B7F-094C-8ABF-9BB40578C7F9}" dt="2025-05-06T04:41:02.933" v="7755" actId="26606"/>
          <ac:cxnSpMkLst>
            <pc:docMk/>
            <pc:sldMk cId="93983861" sldId="272"/>
            <ac:cxnSpMk id="13" creationId="{085AA86F-6A4D-4BCB-A045-D992CDC2959B}"/>
          </ac:cxnSpMkLst>
        </pc:cxnChg>
        <pc:cxnChg chg="add del">
          <ac:chgData name="Christian Saby" userId="ec60a85c-200e-406e-89c0-95ab3f4a30a8" providerId="ADAL" clId="{D373AF86-9B7F-094C-8ABF-9BB40578C7F9}" dt="2025-05-06T04:41:02.933" v="7755" actId="26606"/>
          <ac:cxnSpMkLst>
            <pc:docMk/>
            <pc:sldMk cId="93983861" sldId="272"/>
            <ac:cxnSpMk id="17" creationId="{EE2E603F-4A95-4FE8-BB06-211DFD75DBEF}"/>
          </ac:cxnSpMkLst>
        </pc:cxnChg>
        <pc:cxnChg chg="add del">
          <ac:chgData name="Christian Saby" userId="ec60a85c-200e-406e-89c0-95ab3f4a30a8" providerId="ADAL" clId="{D373AF86-9B7F-094C-8ABF-9BB40578C7F9}" dt="2025-05-06T04:41:04.822" v="7757" actId="26606"/>
          <ac:cxnSpMkLst>
            <pc:docMk/>
            <pc:sldMk cId="93983861" sldId="272"/>
            <ac:cxnSpMk id="18" creationId="{EE2E603F-4A95-4FE8-BB06-211DFD75DBEF}"/>
          </ac:cxnSpMkLst>
        </pc:cxnChg>
        <pc:cxnChg chg="add del">
          <ac:chgData name="Christian Saby" userId="ec60a85c-200e-406e-89c0-95ab3f4a30a8" providerId="ADAL" clId="{D373AF86-9B7F-094C-8ABF-9BB40578C7F9}" dt="2025-05-06T04:41:02.933" v="7755" actId="26606"/>
          <ac:cxnSpMkLst>
            <pc:docMk/>
            <pc:sldMk cId="93983861" sldId="272"/>
            <ac:cxnSpMk id="19" creationId="{A8E634B8-311A-4810-A5DB-7043D0280410}"/>
          </ac:cxnSpMkLst>
        </pc:cxnChg>
        <pc:cxnChg chg="add del">
          <ac:chgData name="Christian Saby" userId="ec60a85c-200e-406e-89c0-95ab3f4a30a8" providerId="ADAL" clId="{D373AF86-9B7F-094C-8ABF-9BB40578C7F9}" dt="2025-05-06T04:41:07.615" v="7759" actId="26606"/>
          <ac:cxnSpMkLst>
            <pc:docMk/>
            <pc:sldMk cId="93983861" sldId="272"/>
            <ac:cxnSpMk id="20" creationId="{F64F9B95-9045-48D2-B9F3-2927E98F54AA}"/>
          </ac:cxnSpMkLst>
        </pc:cxnChg>
        <pc:cxnChg chg="add del">
          <ac:chgData name="Christian Saby" userId="ec60a85c-200e-406e-89c0-95ab3f4a30a8" providerId="ADAL" clId="{D373AF86-9B7F-094C-8ABF-9BB40578C7F9}" dt="2025-05-06T04:41:07.615" v="7759" actId="26606"/>
          <ac:cxnSpMkLst>
            <pc:docMk/>
            <pc:sldMk cId="93983861" sldId="272"/>
            <ac:cxnSpMk id="21" creationId="{085AA86F-6A4D-4BCB-A045-D992CDC2959B}"/>
          </ac:cxnSpMkLst>
        </pc:cxnChg>
        <pc:cxnChg chg="add del">
          <ac:chgData name="Christian Saby" userId="ec60a85c-200e-406e-89c0-95ab3f4a30a8" providerId="ADAL" clId="{D373AF86-9B7F-094C-8ABF-9BB40578C7F9}" dt="2025-05-06T04:41:07.615" v="7759" actId="26606"/>
          <ac:cxnSpMkLst>
            <pc:docMk/>
            <pc:sldMk cId="93983861" sldId="272"/>
            <ac:cxnSpMk id="25" creationId="{EE2E603F-4A95-4FE8-BB06-211DFD75DBEF}"/>
          </ac:cxnSpMkLst>
        </pc:cxnChg>
        <pc:cxnChg chg="add">
          <ac:chgData name="Christian Saby" userId="ec60a85c-200e-406e-89c0-95ab3f4a30a8" providerId="ADAL" clId="{D373AF86-9B7F-094C-8ABF-9BB40578C7F9}" dt="2025-05-06T04:41:07.631" v="7760" actId="26606"/>
          <ac:cxnSpMkLst>
            <pc:docMk/>
            <pc:sldMk cId="93983861" sldId="272"/>
            <ac:cxnSpMk id="27" creationId="{F64F9B95-9045-48D2-B9F3-2927E98F54AA}"/>
          </ac:cxnSpMkLst>
        </pc:cxnChg>
        <pc:cxnChg chg="add">
          <ac:chgData name="Christian Saby" userId="ec60a85c-200e-406e-89c0-95ab3f4a30a8" providerId="ADAL" clId="{D373AF86-9B7F-094C-8ABF-9BB40578C7F9}" dt="2025-05-06T04:41:07.631" v="7760" actId="26606"/>
          <ac:cxnSpMkLst>
            <pc:docMk/>
            <pc:sldMk cId="93983861" sldId="272"/>
            <ac:cxnSpMk id="28" creationId="{085AA86F-6A4D-4BCB-A045-D992CDC2959B}"/>
          </ac:cxnSpMkLst>
        </pc:cxnChg>
        <pc:cxnChg chg="add">
          <ac:chgData name="Christian Saby" userId="ec60a85c-200e-406e-89c0-95ab3f4a30a8" providerId="ADAL" clId="{D373AF86-9B7F-094C-8ABF-9BB40578C7F9}" dt="2025-05-06T04:41:07.631" v="7760" actId="26606"/>
          <ac:cxnSpMkLst>
            <pc:docMk/>
            <pc:sldMk cId="93983861" sldId="272"/>
            <ac:cxnSpMk id="31" creationId="{EE2E603F-4A95-4FE8-BB06-211DFD75DBEF}"/>
          </ac:cxnSpMkLst>
        </pc:cxnChg>
        <pc:cxnChg chg="add">
          <ac:chgData name="Christian Saby" userId="ec60a85c-200e-406e-89c0-95ab3f4a30a8" providerId="ADAL" clId="{D373AF86-9B7F-094C-8ABF-9BB40578C7F9}" dt="2025-05-06T04:41:07.631" v="7760" actId="26606"/>
          <ac:cxnSpMkLst>
            <pc:docMk/>
            <pc:sldMk cId="93983861" sldId="272"/>
            <ac:cxnSpMk id="32" creationId="{A8E634B8-311A-4810-A5DB-7043D0280410}"/>
          </ac:cxnSpMkLst>
        </pc:cxnChg>
      </pc:sldChg>
      <pc:sldChg chg="modSp new mod">
        <pc:chgData name="Christian Saby" userId="ec60a85c-200e-406e-89c0-95ab3f4a30a8" providerId="ADAL" clId="{D373AF86-9B7F-094C-8ABF-9BB40578C7F9}" dt="2025-05-06T15:45:16.234" v="8022" actId="207"/>
        <pc:sldMkLst>
          <pc:docMk/>
          <pc:sldMk cId="2242739568" sldId="273"/>
        </pc:sldMkLst>
        <pc:spChg chg="mod">
          <ac:chgData name="Christian Saby" userId="ec60a85c-200e-406e-89c0-95ab3f4a30a8" providerId="ADAL" clId="{D373AF86-9B7F-094C-8ABF-9BB40578C7F9}" dt="2025-05-06T04:40:42.969" v="7753" actId="20577"/>
          <ac:spMkLst>
            <pc:docMk/>
            <pc:sldMk cId="2242739568" sldId="273"/>
            <ac:spMk id="2" creationId="{0D5A9BF0-2034-FBEC-5235-3E0C3B835A00}"/>
          </ac:spMkLst>
        </pc:spChg>
        <pc:spChg chg="mod">
          <ac:chgData name="Christian Saby" userId="ec60a85c-200e-406e-89c0-95ab3f4a30a8" providerId="ADAL" clId="{D373AF86-9B7F-094C-8ABF-9BB40578C7F9}" dt="2025-05-06T15:45:16.234" v="8022" actId="207"/>
          <ac:spMkLst>
            <pc:docMk/>
            <pc:sldMk cId="2242739568" sldId="273"/>
            <ac:spMk id="3" creationId="{12F1E8AA-187B-8D7A-C0DC-7671A4E725B4}"/>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E9CE86-6E5C-4218-8EE2-A983959818C1}"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4D06813B-4BF4-42BD-8A01-EFF5C3DC88C0}">
      <dgm:prSet/>
      <dgm:spPr/>
      <dgm:t>
        <a:bodyPr/>
        <a:lstStyle/>
        <a:p>
          <a:pPr algn="ctr"/>
          <a:r>
            <a:rPr lang="en-US" dirty="0"/>
            <a:t>The DNase I enzyme cutting mechanism involves wrapping around the sugar-phosphate backbone of the DNA strand and cleaving it. This means depositing DNA on a flat surface will not allow the enzyme to wrap around the binding sites.</a:t>
          </a:r>
        </a:p>
      </dgm:t>
    </dgm:pt>
    <dgm:pt modelId="{BA3831CC-84F4-430E-8339-2C6FE594CD73}" type="parTrans" cxnId="{82BFA5C6-6CDF-4434-8B48-4EE92BA3B4C1}">
      <dgm:prSet/>
      <dgm:spPr/>
      <dgm:t>
        <a:bodyPr/>
        <a:lstStyle/>
        <a:p>
          <a:endParaRPr lang="en-US"/>
        </a:p>
      </dgm:t>
    </dgm:pt>
    <dgm:pt modelId="{E5B274C7-648F-4460-8477-2EA3C32315CE}" type="sibTrans" cxnId="{82BFA5C6-6CDF-4434-8B48-4EE92BA3B4C1}">
      <dgm:prSet/>
      <dgm:spPr/>
      <dgm:t>
        <a:bodyPr/>
        <a:lstStyle/>
        <a:p>
          <a:endParaRPr lang="en-US"/>
        </a:p>
      </dgm:t>
    </dgm:pt>
    <dgm:pt modelId="{97D0FFCC-E1FA-4736-9E2B-E00EC32F3F3C}">
      <dgm:prSet/>
      <dgm:spPr/>
      <dgm:t>
        <a:bodyPr/>
        <a:lstStyle/>
        <a:p>
          <a:r>
            <a:rPr lang="en-US" dirty="0"/>
            <a:t>The idea was to apply the photoresist on the Si surface, deposit the DNA, and expose the resist to make a pattern so that the DNA is suspended across the surface. This way the cutting enzyme has space to bind to the backbone and cleave the DNA. </a:t>
          </a:r>
        </a:p>
      </dgm:t>
    </dgm:pt>
    <dgm:pt modelId="{5166D893-C7B0-4963-81A8-3D46AACB5566}" type="parTrans" cxnId="{7A7D3D8A-FE51-432E-BAF8-75BD7C009A38}">
      <dgm:prSet/>
      <dgm:spPr/>
      <dgm:t>
        <a:bodyPr/>
        <a:lstStyle/>
        <a:p>
          <a:endParaRPr lang="en-US"/>
        </a:p>
      </dgm:t>
    </dgm:pt>
    <dgm:pt modelId="{26311236-F2DA-46EF-97DA-0FDE325B6D93}" type="sibTrans" cxnId="{7A7D3D8A-FE51-432E-BAF8-75BD7C009A38}">
      <dgm:prSet/>
      <dgm:spPr/>
      <dgm:t>
        <a:bodyPr/>
        <a:lstStyle/>
        <a:p>
          <a:endParaRPr lang="en-US"/>
        </a:p>
      </dgm:t>
    </dgm:pt>
    <dgm:pt modelId="{B08B8524-7348-7342-ADC1-006AC44E2B7D}" type="pres">
      <dgm:prSet presAssocID="{D0E9CE86-6E5C-4218-8EE2-A983959818C1}" presName="hierChild1" presStyleCnt="0">
        <dgm:presLayoutVars>
          <dgm:chPref val="1"/>
          <dgm:dir/>
          <dgm:animOne val="branch"/>
          <dgm:animLvl val="lvl"/>
          <dgm:resizeHandles/>
        </dgm:presLayoutVars>
      </dgm:prSet>
      <dgm:spPr/>
    </dgm:pt>
    <dgm:pt modelId="{571C4DA7-F6ED-3D47-A5B8-B66A9DF160D2}" type="pres">
      <dgm:prSet presAssocID="{4D06813B-4BF4-42BD-8A01-EFF5C3DC88C0}" presName="hierRoot1" presStyleCnt="0"/>
      <dgm:spPr/>
    </dgm:pt>
    <dgm:pt modelId="{B41BA60B-8940-0345-B5A5-7BD60548EA64}" type="pres">
      <dgm:prSet presAssocID="{4D06813B-4BF4-42BD-8A01-EFF5C3DC88C0}" presName="composite" presStyleCnt="0"/>
      <dgm:spPr/>
    </dgm:pt>
    <dgm:pt modelId="{18E60763-E552-7648-99E1-7B98237996F8}" type="pres">
      <dgm:prSet presAssocID="{4D06813B-4BF4-42BD-8A01-EFF5C3DC88C0}" presName="background" presStyleLbl="node0" presStyleIdx="0" presStyleCnt="2"/>
      <dgm:spPr/>
    </dgm:pt>
    <dgm:pt modelId="{08DD73A6-F47A-8244-9102-3A420FD57187}" type="pres">
      <dgm:prSet presAssocID="{4D06813B-4BF4-42BD-8A01-EFF5C3DC88C0}" presName="text" presStyleLbl="fgAcc0" presStyleIdx="0" presStyleCnt="2">
        <dgm:presLayoutVars>
          <dgm:chPref val="3"/>
        </dgm:presLayoutVars>
      </dgm:prSet>
      <dgm:spPr/>
    </dgm:pt>
    <dgm:pt modelId="{EA637338-BB8A-564F-B72E-6C6A00C2FE1A}" type="pres">
      <dgm:prSet presAssocID="{4D06813B-4BF4-42BD-8A01-EFF5C3DC88C0}" presName="hierChild2" presStyleCnt="0"/>
      <dgm:spPr/>
    </dgm:pt>
    <dgm:pt modelId="{D203A20C-00F5-4646-9E0B-BE976938F3F8}" type="pres">
      <dgm:prSet presAssocID="{97D0FFCC-E1FA-4736-9E2B-E00EC32F3F3C}" presName="hierRoot1" presStyleCnt="0"/>
      <dgm:spPr/>
    </dgm:pt>
    <dgm:pt modelId="{B0C28563-BC98-9E4A-AB41-32BED4B0E7C8}" type="pres">
      <dgm:prSet presAssocID="{97D0FFCC-E1FA-4736-9E2B-E00EC32F3F3C}" presName="composite" presStyleCnt="0"/>
      <dgm:spPr/>
    </dgm:pt>
    <dgm:pt modelId="{47AB7778-C58B-5645-93FC-CAFDB3EBD2BA}" type="pres">
      <dgm:prSet presAssocID="{97D0FFCC-E1FA-4736-9E2B-E00EC32F3F3C}" presName="background" presStyleLbl="node0" presStyleIdx="1" presStyleCnt="2"/>
      <dgm:spPr/>
    </dgm:pt>
    <dgm:pt modelId="{7CDFBDC1-4601-054E-BD55-E6620E2E9B6C}" type="pres">
      <dgm:prSet presAssocID="{97D0FFCC-E1FA-4736-9E2B-E00EC32F3F3C}" presName="text" presStyleLbl="fgAcc0" presStyleIdx="1" presStyleCnt="2">
        <dgm:presLayoutVars>
          <dgm:chPref val="3"/>
        </dgm:presLayoutVars>
      </dgm:prSet>
      <dgm:spPr/>
    </dgm:pt>
    <dgm:pt modelId="{5A55885E-CF5A-D340-8A61-F22A37CB0941}" type="pres">
      <dgm:prSet presAssocID="{97D0FFCC-E1FA-4736-9E2B-E00EC32F3F3C}" presName="hierChild2" presStyleCnt="0"/>
      <dgm:spPr/>
    </dgm:pt>
  </dgm:ptLst>
  <dgm:cxnLst>
    <dgm:cxn modelId="{BB900C12-640E-4647-B1BB-F9237953597A}" type="presOf" srcId="{D0E9CE86-6E5C-4218-8EE2-A983959818C1}" destId="{B08B8524-7348-7342-ADC1-006AC44E2B7D}" srcOrd="0" destOrd="0" presId="urn:microsoft.com/office/officeart/2005/8/layout/hierarchy1"/>
    <dgm:cxn modelId="{2728E664-C69A-8046-A014-155B7BA50210}" type="presOf" srcId="{97D0FFCC-E1FA-4736-9E2B-E00EC32F3F3C}" destId="{7CDFBDC1-4601-054E-BD55-E6620E2E9B6C}" srcOrd="0" destOrd="0" presId="urn:microsoft.com/office/officeart/2005/8/layout/hierarchy1"/>
    <dgm:cxn modelId="{7A7D3D8A-FE51-432E-BAF8-75BD7C009A38}" srcId="{D0E9CE86-6E5C-4218-8EE2-A983959818C1}" destId="{97D0FFCC-E1FA-4736-9E2B-E00EC32F3F3C}" srcOrd="1" destOrd="0" parTransId="{5166D893-C7B0-4963-81A8-3D46AACB5566}" sibTransId="{26311236-F2DA-46EF-97DA-0FDE325B6D93}"/>
    <dgm:cxn modelId="{44BF85A9-0F6E-184D-9792-18C30ED99BCC}" type="presOf" srcId="{4D06813B-4BF4-42BD-8A01-EFF5C3DC88C0}" destId="{08DD73A6-F47A-8244-9102-3A420FD57187}" srcOrd="0" destOrd="0" presId="urn:microsoft.com/office/officeart/2005/8/layout/hierarchy1"/>
    <dgm:cxn modelId="{82BFA5C6-6CDF-4434-8B48-4EE92BA3B4C1}" srcId="{D0E9CE86-6E5C-4218-8EE2-A983959818C1}" destId="{4D06813B-4BF4-42BD-8A01-EFF5C3DC88C0}" srcOrd="0" destOrd="0" parTransId="{BA3831CC-84F4-430E-8339-2C6FE594CD73}" sibTransId="{E5B274C7-648F-4460-8477-2EA3C32315CE}"/>
    <dgm:cxn modelId="{05600D9A-FFE8-EA43-8900-491D56C840FC}" type="presParOf" srcId="{B08B8524-7348-7342-ADC1-006AC44E2B7D}" destId="{571C4DA7-F6ED-3D47-A5B8-B66A9DF160D2}" srcOrd="0" destOrd="0" presId="urn:microsoft.com/office/officeart/2005/8/layout/hierarchy1"/>
    <dgm:cxn modelId="{65EFF5CA-77EE-FE4C-8ED7-88ABD94491A8}" type="presParOf" srcId="{571C4DA7-F6ED-3D47-A5B8-B66A9DF160D2}" destId="{B41BA60B-8940-0345-B5A5-7BD60548EA64}" srcOrd="0" destOrd="0" presId="urn:microsoft.com/office/officeart/2005/8/layout/hierarchy1"/>
    <dgm:cxn modelId="{4A6BFF10-0916-334B-8D24-54DBDDB55D02}" type="presParOf" srcId="{B41BA60B-8940-0345-B5A5-7BD60548EA64}" destId="{18E60763-E552-7648-99E1-7B98237996F8}" srcOrd="0" destOrd="0" presId="urn:microsoft.com/office/officeart/2005/8/layout/hierarchy1"/>
    <dgm:cxn modelId="{6462572B-E5A8-B54D-9C3A-2E38095D4308}" type="presParOf" srcId="{B41BA60B-8940-0345-B5A5-7BD60548EA64}" destId="{08DD73A6-F47A-8244-9102-3A420FD57187}" srcOrd="1" destOrd="0" presId="urn:microsoft.com/office/officeart/2005/8/layout/hierarchy1"/>
    <dgm:cxn modelId="{CB53BB50-7B55-A643-873D-04F1B6EEC429}" type="presParOf" srcId="{571C4DA7-F6ED-3D47-A5B8-B66A9DF160D2}" destId="{EA637338-BB8A-564F-B72E-6C6A00C2FE1A}" srcOrd="1" destOrd="0" presId="urn:microsoft.com/office/officeart/2005/8/layout/hierarchy1"/>
    <dgm:cxn modelId="{0EFF3226-6128-D249-BE77-3D58730F6653}" type="presParOf" srcId="{B08B8524-7348-7342-ADC1-006AC44E2B7D}" destId="{D203A20C-00F5-4646-9E0B-BE976938F3F8}" srcOrd="1" destOrd="0" presId="urn:microsoft.com/office/officeart/2005/8/layout/hierarchy1"/>
    <dgm:cxn modelId="{BF1E11D7-A51C-1347-9B61-4DD5C8F75827}" type="presParOf" srcId="{D203A20C-00F5-4646-9E0B-BE976938F3F8}" destId="{B0C28563-BC98-9E4A-AB41-32BED4B0E7C8}" srcOrd="0" destOrd="0" presId="urn:microsoft.com/office/officeart/2005/8/layout/hierarchy1"/>
    <dgm:cxn modelId="{37933403-0237-B94D-B39E-E1173BA2FD9F}" type="presParOf" srcId="{B0C28563-BC98-9E4A-AB41-32BED4B0E7C8}" destId="{47AB7778-C58B-5645-93FC-CAFDB3EBD2BA}" srcOrd="0" destOrd="0" presId="urn:microsoft.com/office/officeart/2005/8/layout/hierarchy1"/>
    <dgm:cxn modelId="{F4ECE26D-4B9E-7742-ADBD-8F8636FD2818}" type="presParOf" srcId="{B0C28563-BC98-9E4A-AB41-32BED4B0E7C8}" destId="{7CDFBDC1-4601-054E-BD55-E6620E2E9B6C}" srcOrd="1" destOrd="0" presId="urn:microsoft.com/office/officeart/2005/8/layout/hierarchy1"/>
    <dgm:cxn modelId="{969E5530-A806-194B-954A-1A0443DD6DA2}" type="presParOf" srcId="{D203A20C-00F5-4646-9E0B-BE976938F3F8}" destId="{5A55885E-CF5A-D340-8A61-F22A37CB094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E60763-E552-7648-99E1-7B98237996F8}">
      <dsp:nvSpPr>
        <dsp:cNvPr id="0" name=""/>
        <dsp:cNvSpPr/>
      </dsp:nvSpPr>
      <dsp:spPr>
        <a:xfrm>
          <a:off x="1305" y="173800"/>
          <a:ext cx="4581086" cy="29089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DD73A6-F47A-8244-9102-3A420FD57187}">
      <dsp:nvSpPr>
        <dsp:cNvPr id="0" name=""/>
        <dsp:cNvSpPr/>
      </dsp:nvSpPr>
      <dsp:spPr>
        <a:xfrm>
          <a:off x="510314" y="657359"/>
          <a:ext cx="4581086" cy="290898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The DNase I enzyme cutting mechanism involves wrapping around the sugar-phosphate backbone of the DNA strand and cleaving it. This means depositing DNA on a flat surface will not allow the enzyme to wrap around the binding sites.</a:t>
          </a:r>
        </a:p>
      </dsp:txBody>
      <dsp:txXfrm>
        <a:off x="595515" y="742560"/>
        <a:ext cx="4410684" cy="2738587"/>
      </dsp:txXfrm>
    </dsp:sp>
    <dsp:sp modelId="{47AB7778-C58B-5645-93FC-CAFDB3EBD2BA}">
      <dsp:nvSpPr>
        <dsp:cNvPr id="0" name=""/>
        <dsp:cNvSpPr/>
      </dsp:nvSpPr>
      <dsp:spPr>
        <a:xfrm>
          <a:off x="5600410" y="173800"/>
          <a:ext cx="4581086" cy="29089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DFBDC1-4601-054E-BD55-E6620E2E9B6C}">
      <dsp:nvSpPr>
        <dsp:cNvPr id="0" name=""/>
        <dsp:cNvSpPr/>
      </dsp:nvSpPr>
      <dsp:spPr>
        <a:xfrm>
          <a:off x="6109420" y="657359"/>
          <a:ext cx="4581086" cy="290898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The idea was to apply the photoresist on the Si surface, deposit the DNA, and expose the resist to make a pattern so that the DNA is suspended across the surface. This way the cutting enzyme has space to bind to the backbone and cleave the DNA. </a:t>
          </a:r>
        </a:p>
      </dsp:txBody>
      <dsp:txXfrm>
        <a:off x="6194621" y="742560"/>
        <a:ext cx="4410684" cy="273858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3F144C-2904-AF44-BCD1-D9F80C10F6E5}" type="datetimeFigureOut">
              <a:rPr lang="en-US" smtClean="0"/>
              <a:t>5/4/25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BFD5E3-1D56-754C-A8B2-C5033D4D4A3A}" type="slidenum">
              <a:rPr lang="en-US" smtClean="0"/>
              <a:t>‹#›</a:t>
            </a:fld>
            <a:endParaRPr lang="en-US"/>
          </a:p>
        </p:txBody>
      </p:sp>
    </p:spTree>
    <p:extLst>
      <p:ext uri="{BB962C8B-B14F-4D97-AF65-F5344CB8AC3E}">
        <p14:creationId xmlns:p14="http://schemas.microsoft.com/office/powerpoint/2010/main" val="17383312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exposure could lead to wider features than necessary or exaggerated sidewall profiles(T-topping). Under exposure could lead to insufficient cross-linking and thus poor resolution</a:t>
            </a:r>
          </a:p>
        </p:txBody>
      </p:sp>
      <p:sp>
        <p:nvSpPr>
          <p:cNvPr id="4" name="Slide Number Placeholder 3"/>
          <p:cNvSpPr>
            <a:spLocks noGrp="1"/>
          </p:cNvSpPr>
          <p:nvPr>
            <p:ph type="sldNum" sz="quarter" idx="5"/>
          </p:nvPr>
        </p:nvSpPr>
        <p:spPr/>
        <p:txBody>
          <a:bodyPr/>
          <a:lstStyle/>
          <a:p>
            <a:fld id="{9CBFD5E3-1D56-754C-A8B2-C5033D4D4A3A}" type="slidenum">
              <a:rPr lang="en-US" smtClean="0"/>
              <a:t>15</a:t>
            </a:fld>
            <a:endParaRPr lang="en-US"/>
          </a:p>
        </p:txBody>
      </p:sp>
    </p:spTree>
    <p:extLst>
      <p:ext uri="{BB962C8B-B14F-4D97-AF65-F5344CB8AC3E}">
        <p14:creationId xmlns:p14="http://schemas.microsoft.com/office/powerpoint/2010/main" val="3911784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A0CDBE2E-E89B-7341-9FBC-B13DC63FB439}" type="datetime1">
              <a:rPr lang="en-US" smtClean="0"/>
              <a:t>5/4/25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835703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D75FF55F-A414-D345-808B-DDAD36858D30}" type="datetime1">
              <a:rPr lang="en-US" smtClean="0"/>
              <a:t>5/4/25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500292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80666CD6-052C-D34F-977E-0C164EC93CB8}" type="datetime1">
              <a:rPr lang="en-US" smtClean="0"/>
              <a:t>5/4/25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818415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A310A2BE-3EF9-BA43-A110-FDDD96C9330B}" type="datetime1">
              <a:rPr lang="en-US" smtClean="0"/>
              <a:t>5/4/25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560360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C5422B4-777E-B846-9388-DD3FE19A2BA9}" type="datetime1">
              <a:rPr lang="en-US" smtClean="0"/>
              <a:t>5/4/25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798819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99460813-7B44-F548-B515-9B1DC506AB38}" type="datetime1">
              <a:rPr lang="en-US" smtClean="0"/>
              <a:t>5/4/25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266262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8175C624-FB70-FC42-B1A7-CC4EEEED6041}" type="datetime1">
              <a:rPr lang="en-US" smtClean="0"/>
              <a:t>5/4/25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46198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CBA04A81-DDE8-F74D-9D47-DFBA71843AE2}" type="datetime1">
              <a:rPr lang="en-US" smtClean="0"/>
              <a:t>5/4/25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615248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687F3C02-5C68-0947-8B53-9ECF9AD98935}" type="datetime1">
              <a:rPr lang="en-US" smtClean="0"/>
              <a:t>5/4/25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63311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8966468B-E223-C94E-A470-D2ACA9B7B9D2}" type="datetime1">
              <a:rPr lang="en-US" smtClean="0"/>
              <a:t>5/4/25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751294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F83243DD-0C3E-C640-A4A4-75F511BD4573}" type="datetime1">
              <a:rPr lang="en-US" smtClean="0"/>
              <a:t>5/4/25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706525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74DC48BF-F370-F042-9376-5FEAD6B62537}" type="datetime1">
              <a:rPr lang="en-US" smtClean="0"/>
              <a:t>5/4/25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854540"/>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www.cisuvc.com/the-role-of-wall-plug-efficiency-in-uvc-led-technology" TargetMode="External"/><Relationship Id="rId3" Type="http://schemas.openxmlformats.org/officeDocument/2006/relationships/hyperlink" Target="https://kayakuam.com/su-8" TargetMode="External"/><Relationship Id="rId7" Type="http://schemas.openxmlformats.org/officeDocument/2006/relationships/hyperlink" Target="https://kayakuam.com/wp-content/uploads/2019/09/SU-82000DataSheet2000_5thru2015Ver4.pdf" TargetMode="External"/><Relationship Id="rId2" Type="http://schemas.openxmlformats.org/officeDocument/2006/relationships/hyperlink" Target="https://www.genome.gov/genetics-glossary/DNA-Sequencing#:~:text=DNA%20sequencing%20refers%20to%20the,use%20to%20develop%20and%20operate" TargetMode="External"/><Relationship Id="rId1" Type="http://schemas.openxmlformats.org/officeDocument/2006/relationships/slideLayout" Target="../slideLayouts/slideLayout2.xml"/><Relationship Id="rId6" Type="http://schemas.openxmlformats.org/officeDocument/2006/relationships/hyperlink" Target="https://uv-light.co.uk/uv-dose-calculator/" TargetMode="External"/><Relationship Id="rId5" Type="http://schemas.openxmlformats.org/officeDocument/2006/relationships/hyperlink" Target="https://www.linshangtech.com/tech/tech508.html" TargetMode="External"/><Relationship Id="rId4" Type="http://schemas.openxmlformats.org/officeDocument/2006/relationships/hyperlink" Target="https://www.tedpella.com/grids_html/grids.aspx" TargetMode="External"/><Relationship Id="rId9" Type="http://schemas.openxmlformats.org/officeDocument/2006/relationships/hyperlink" Target="https://cleanroom.byu.edu/su-8-information-page"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Chemical Compounds">
            <a:extLst>
              <a:ext uri="{FF2B5EF4-FFF2-40B4-BE49-F238E27FC236}">
                <a16:creationId xmlns:a16="http://schemas.microsoft.com/office/drawing/2014/main" id="{27CA4FAE-96C8-3049-05AB-9FA1BA0D8DA5}"/>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5"/>
          <a:stretch/>
        </p:blipFill>
        <p:spPr>
          <a:xfrm>
            <a:off x="1" y="10"/>
            <a:ext cx="12192000" cy="6857985"/>
          </a:xfrm>
          <a:prstGeom prst="rect">
            <a:avLst/>
          </a:prstGeom>
        </p:spPr>
      </p:pic>
      <p:sp>
        <p:nvSpPr>
          <p:cNvPr id="11" name="Rectangle 10">
            <a:extLst>
              <a:ext uri="{FF2B5EF4-FFF2-40B4-BE49-F238E27FC236}">
                <a16:creationId xmlns:a16="http://schemas.microsoft.com/office/drawing/2014/main" id="{EE5997AC-0325-4416-909F-5CE54C428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
            <a:ext cx="48768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68BD4C-8318-12A0-76B6-A9B8D6A1307B}"/>
              </a:ext>
            </a:extLst>
          </p:cNvPr>
          <p:cNvSpPr>
            <a:spLocks noGrp="1"/>
          </p:cNvSpPr>
          <p:nvPr>
            <p:ph type="ctrTitle"/>
          </p:nvPr>
        </p:nvSpPr>
        <p:spPr>
          <a:xfrm>
            <a:off x="704088" y="925907"/>
            <a:ext cx="3485776" cy="3830882"/>
          </a:xfrm>
        </p:spPr>
        <p:txBody>
          <a:bodyPr>
            <a:normAutofit/>
          </a:bodyPr>
          <a:lstStyle/>
          <a:p>
            <a:pPr>
              <a:lnSpc>
                <a:spcPct val="90000"/>
              </a:lnSpc>
            </a:pPr>
            <a:r>
              <a:rPr lang="en-US" sz="3600" b="0" i="0" u="none" strike="noStrike" dirty="0">
                <a:effectLst/>
                <a:cs typeface="Times New Roman" panose="02020603050405020304" pitchFamily="18" charset="0"/>
              </a:rPr>
              <a:t>Use of Photoresist Patterning for Application to DNA Sequencing</a:t>
            </a:r>
            <a:endParaRPr lang="en-US" sz="3600" dirty="0">
              <a:cs typeface="Times New Roman" panose="02020603050405020304" pitchFamily="18" charset="0"/>
            </a:endParaRPr>
          </a:p>
        </p:txBody>
      </p:sp>
      <p:sp>
        <p:nvSpPr>
          <p:cNvPr id="3" name="Subtitle 2">
            <a:extLst>
              <a:ext uri="{FF2B5EF4-FFF2-40B4-BE49-F238E27FC236}">
                <a16:creationId xmlns:a16="http://schemas.microsoft.com/office/drawing/2014/main" id="{DFDD07F5-A97D-675C-948E-7C258EBA0ECB}"/>
              </a:ext>
            </a:extLst>
          </p:cNvPr>
          <p:cNvSpPr>
            <a:spLocks noGrp="1"/>
          </p:cNvSpPr>
          <p:nvPr>
            <p:ph type="subTitle" idx="1"/>
          </p:nvPr>
        </p:nvSpPr>
        <p:spPr>
          <a:xfrm>
            <a:off x="704088" y="4885362"/>
            <a:ext cx="3343277" cy="1470988"/>
          </a:xfrm>
        </p:spPr>
        <p:txBody>
          <a:bodyPr>
            <a:normAutofit lnSpcReduction="10000"/>
          </a:bodyPr>
          <a:lstStyle/>
          <a:p>
            <a:r>
              <a:rPr lang="en-US" sz="1600" dirty="0">
                <a:latin typeface="+mj-lt"/>
                <a:cs typeface="Times New Roman" panose="02020603050405020304" pitchFamily="18" charset="0"/>
              </a:rPr>
              <a:t>By:</a:t>
            </a:r>
          </a:p>
          <a:p>
            <a:r>
              <a:rPr lang="en-US" sz="1600" dirty="0">
                <a:latin typeface="+mj-lt"/>
                <a:cs typeface="Times New Roman" panose="02020603050405020304" pitchFamily="18" charset="0"/>
              </a:rPr>
              <a:t>Christian Saby</a:t>
            </a:r>
          </a:p>
          <a:p>
            <a:r>
              <a:rPr lang="en-US" sz="1600" dirty="0">
                <a:latin typeface="+mj-lt"/>
                <a:cs typeface="Times New Roman" panose="02020603050405020304" pitchFamily="18" charset="0"/>
              </a:rPr>
              <a:t>Research Advisor:</a:t>
            </a:r>
          </a:p>
          <a:p>
            <a:r>
              <a:rPr lang="en-US" sz="1600" dirty="0">
                <a:latin typeface="+mj-lt"/>
                <a:cs typeface="Times New Roman" panose="02020603050405020304" pitchFamily="18" charset="0"/>
              </a:rPr>
              <a:t>Jonathan Sokolov</a:t>
            </a:r>
          </a:p>
          <a:p>
            <a:endParaRPr lang="en-US" sz="1600" dirty="0">
              <a:latin typeface="+mj-lt"/>
              <a:cs typeface="Times New Roman" panose="02020603050405020304" pitchFamily="18" charset="0"/>
            </a:endParaRPr>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7509"/>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1A3EECD-87D9-A819-1985-D5C9941CA799}"/>
              </a:ext>
            </a:extLst>
          </p:cNvPr>
          <p:cNvSpPr>
            <a:spLocks noGrp="1"/>
          </p:cNvSpPr>
          <p:nvPr>
            <p:ph type="sldNum" sz="quarter" idx="12"/>
          </p:nvPr>
        </p:nvSpPr>
        <p:spPr/>
        <p:txBody>
          <a:bodyPr/>
          <a:lstStyle/>
          <a:p>
            <a:fld id="{87E7843D-FF13-4365-9478-9625B70A2705}" type="slidenum">
              <a:rPr lang="en-US" smtClean="0"/>
              <a:t>1</a:t>
            </a:fld>
            <a:endParaRPr lang="en-US"/>
          </a:p>
        </p:txBody>
      </p:sp>
    </p:spTree>
    <p:extLst>
      <p:ext uri="{BB962C8B-B14F-4D97-AF65-F5344CB8AC3E}">
        <p14:creationId xmlns:p14="http://schemas.microsoft.com/office/powerpoint/2010/main" val="92015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54267-2A64-D85A-41BE-B8481BC0409A}"/>
              </a:ext>
            </a:extLst>
          </p:cNvPr>
          <p:cNvSpPr>
            <a:spLocks noGrp="1"/>
          </p:cNvSpPr>
          <p:nvPr>
            <p:ph type="title"/>
          </p:nvPr>
        </p:nvSpPr>
        <p:spPr/>
        <p:txBody>
          <a:bodyPr/>
          <a:lstStyle/>
          <a:p>
            <a:r>
              <a:rPr lang="en-US" dirty="0"/>
              <a:t>UV Intensity functions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872F493-AA33-AAFA-E808-E374704F4108}"/>
                  </a:ext>
                </a:extLst>
              </p:cNvPr>
              <p:cNvSpPr>
                <a:spLocks noGrp="1"/>
              </p:cNvSpPr>
              <p:nvPr>
                <p:ph idx="1"/>
              </p:nvPr>
            </p:nvSpPr>
            <p:spPr/>
            <p:txBody>
              <a:bodyPr>
                <a:normAutofit/>
              </a:bodyPr>
              <a:lstStyle/>
              <a:p>
                <a:r>
                  <a:rPr lang="en-US" dirty="0"/>
                  <a:t>UV Intensity= Power/Area(</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𝑚𝐽</m:t>
                        </m:r>
                      </m:num>
                      <m:den>
                        <m:r>
                          <a:rPr lang="en-US" b="0" i="1" smtClean="0">
                            <a:latin typeface="Cambria Math" panose="02040503050406030204" pitchFamily="18" charset="0"/>
                          </a:rPr>
                          <m:t>𝑠</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𝑐𝑚</m:t>
                            </m:r>
                          </m:e>
                          <m:sup>
                            <m:r>
                              <a:rPr lang="en-US" b="0" i="1" smtClean="0">
                                <a:latin typeface="Cambria Math" panose="02040503050406030204" pitchFamily="18" charset="0"/>
                              </a:rPr>
                              <m:t>2</m:t>
                            </m:r>
                          </m:sup>
                        </m:sSup>
                      </m:den>
                    </m:f>
                  </m:oMath>
                </a14:m>
                <a:r>
                  <a:rPr lang="en-US" dirty="0"/>
                  <a:t>)</a:t>
                </a:r>
              </a:p>
              <a:p>
                <a:pPr marL="0" indent="0">
                  <a:buNone/>
                </a:pPr>
                <a:r>
                  <a:rPr lang="en-US" dirty="0"/>
                  <a:t>So then: </a:t>
                </a:r>
              </a:p>
              <a:p>
                <a:pPr marL="457200" indent="-457200">
                  <a:buFont typeface="+mj-lt"/>
                  <a:buAutoNum type="arabicPeriod"/>
                </a:pPr>
                <a:r>
                  <a:rPr lang="en-US" dirty="0"/>
                  <a:t>UV Intensity</a:t>
                </a:r>
                <a:r>
                  <a:rPr lang="en-US" baseline="-25000" dirty="0"/>
                  <a:t>1 inch</a:t>
                </a:r>
                <a:r>
                  <a:rPr lang="en-US" dirty="0"/>
                  <a:t>(I</a:t>
                </a:r>
                <a:r>
                  <a:rPr lang="en-US" baseline="-25000" dirty="0"/>
                  <a:t>LED</a:t>
                </a:r>
                <a:r>
                  <a:rPr lang="en-US" dirty="0"/>
                  <a:t>)=</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0.04125</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𝐿𝐸𝐷</m:t>
                            </m:r>
                          </m:sub>
                        </m:sSub>
                        <m:r>
                          <m:rPr>
                            <m:sty m:val="p"/>
                          </m:rPr>
                          <a:rPr lang="en-US" b="0" i="0" smtClean="0">
                            <a:latin typeface="Cambria Math" panose="02040503050406030204" pitchFamily="18" charset="0"/>
                          </a:rPr>
                          <m:t>ln</m:t>
                        </m:r>
                        <m:d>
                          <m:dPr>
                            <m:ctrlPr>
                              <a:rPr lang="en-US" b="0" i="0"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𝐿𝐸𝐷</m:t>
                                </m:r>
                              </m:sub>
                            </m:sSub>
                          </m:e>
                        </m:d>
                        <m:r>
                          <a:rPr lang="en-US" b="0" i="1" smtClean="0">
                            <a:latin typeface="Cambria Math" panose="02040503050406030204" pitchFamily="18" charset="0"/>
                          </a:rPr>
                          <m:t>+3.3389</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𝐿𝐸𝐷</m:t>
                            </m:r>
                          </m:sub>
                        </m:sSub>
                      </m:num>
                      <m:den>
                        <m:r>
                          <a:rPr lang="en-US" b="0" i="1" smtClean="0">
                            <a:latin typeface="Cambria Math" panose="02040503050406030204" pitchFamily="18" charset="0"/>
                          </a:rPr>
                          <m:t>6.7561</m:t>
                        </m:r>
                      </m:den>
                    </m:f>
                  </m:oMath>
                </a14:m>
                <a:r>
                  <a:rPr lang="en-US" dirty="0"/>
                  <a:t>= 6.105x10</a:t>
                </a:r>
                <a:r>
                  <a:rPr lang="en-US" baseline="30000" dirty="0"/>
                  <a:t>-3</a:t>
                </a:r>
                <a:r>
                  <a:rPr lang="en-US" dirty="0"/>
                  <a:t>I</a:t>
                </a:r>
                <a:r>
                  <a:rPr lang="en-US" baseline="-25000" dirty="0"/>
                  <a:t>LED</a:t>
                </a:r>
                <a:r>
                  <a:rPr lang="en-US" dirty="0"/>
                  <a:t>ln(I</a:t>
                </a:r>
                <a:r>
                  <a:rPr lang="en-US" baseline="-25000" dirty="0"/>
                  <a:t>LED</a:t>
                </a:r>
                <a:r>
                  <a:rPr lang="en-US" dirty="0"/>
                  <a:t>)+0.4942</a:t>
                </a:r>
              </a:p>
              <a:p>
                <a:pPr marL="457200" indent="-457200">
                  <a:buFont typeface="+mj-lt"/>
                  <a:buAutoNum type="arabicPeriod"/>
                </a:pPr>
                <a:r>
                  <a:rPr lang="en-US" dirty="0"/>
                  <a:t>UV Intensity</a:t>
                </a:r>
                <a:r>
                  <a:rPr lang="en-US" baseline="-25000" dirty="0"/>
                  <a:t>2 inches</a:t>
                </a:r>
                <a:r>
                  <a:rPr lang="en-US" dirty="0"/>
                  <a:t>(I</a:t>
                </a:r>
                <a:r>
                  <a:rPr lang="en-US" baseline="-25000" dirty="0"/>
                  <a:t>LED</a:t>
                </a:r>
                <a:r>
                  <a:rPr lang="en-US" dirty="0"/>
                  <a:t>)=</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0.04125</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𝐿𝐸𝐷</m:t>
                            </m:r>
                          </m:sub>
                        </m:sSub>
                        <m:r>
                          <m:rPr>
                            <m:sty m:val="p"/>
                          </m:rPr>
                          <a:rPr lang="en-US" b="0" i="0" smtClean="0">
                            <a:latin typeface="Cambria Math" panose="02040503050406030204" pitchFamily="18" charset="0"/>
                          </a:rPr>
                          <m:t>ln</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𝐿𝐸𝐷</m:t>
                                </m:r>
                              </m:sub>
                            </m:sSub>
                          </m:e>
                        </m:d>
                        <m:r>
                          <a:rPr lang="en-US" b="0" i="1" smtClean="0">
                            <a:latin typeface="Cambria Math" panose="02040503050406030204" pitchFamily="18" charset="0"/>
                          </a:rPr>
                          <m:t>+3.3389</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𝐿𝐸𝐷</m:t>
                            </m:r>
                          </m:sub>
                        </m:sSub>
                      </m:num>
                      <m:den>
                        <m:r>
                          <a:rPr lang="en-US" b="0" i="1" smtClean="0">
                            <a:latin typeface="Cambria Math" panose="02040503050406030204" pitchFamily="18" charset="0"/>
                          </a:rPr>
                          <m:t>27.0244</m:t>
                        </m:r>
                      </m:den>
                    </m:f>
                  </m:oMath>
                </a14:m>
                <a:r>
                  <a:rPr lang="en-US" dirty="0"/>
                  <a:t>= 1.526x10</a:t>
                </a:r>
                <a:r>
                  <a:rPr lang="en-US" baseline="30000" dirty="0"/>
                  <a:t>-3</a:t>
                </a:r>
                <a:r>
                  <a:rPr lang="en-US" dirty="0"/>
                  <a:t>I</a:t>
                </a:r>
                <a:r>
                  <a:rPr lang="en-US" baseline="-25000" dirty="0"/>
                  <a:t>LED</a:t>
                </a:r>
                <a:r>
                  <a:rPr lang="en-US" dirty="0"/>
                  <a:t>ln(I</a:t>
                </a:r>
                <a:r>
                  <a:rPr lang="en-US" baseline="-25000" dirty="0"/>
                  <a:t>LED</a:t>
                </a:r>
                <a:r>
                  <a:rPr lang="en-US" dirty="0"/>
                  <a:t>)+0.1236</a:t>
                </a:r>
              </a:p>
              <a:p>
                <a:pPr marL="457200" indent="-457200">
                  <a:buFont typeface="+mj-lt"/>
                  <a:buAutoNum type="arabicPeriod"/>
                </a:pPr>
                <a:r>
                  <a:rPr lang="en-US" dirty="0"/>
                  <a:t>UV Intensity</a:t>
                </a:r>
                <a:r>
                  <a:rPr lang="en-US" baseline="-25000" dirty="0"/>
                  <a:t>3 inches</a:t>
                </a:r>
                <a:r>
                  <a:rPr lang="en-US" dirty="0"/>
                  <a:t>(I</a:t>
                </a:r>
                <a:r>
                  <a:rPr lang="en-US" baseline="-25000" dirty="0"/>
                  <a:t>LED</a:t>
                </a:r>
                <a:r>
                  <a:rPr lang="en-US" dirty="0"/>
                  <a:t>)=</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0.04125</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𝐿𝐸𝐷</m:t>
                            </m:r>
                          </m:sub>
                        </m:sSub>
                        <m:r>
                          <m:rPr>
                            <m:sty m:val="p"/>
                          </m:rPr>
                          <a:rPr lang="en-US" b="0" i="0" smtClean="0">
                            <a:latin typeface="Cambria Math" panose="02040503050406030204" pitchFamily="18" charset="0"/>
                          </a:rPr>
                          <m:t>ln</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𝐿𝐸𝐷</m:t>
                                </m:r>
                              </m:sub>
                            </m:sSub>
                          </m:e>
                        </m:d>
                        <m:r>
                          <a:rPr lang="en-US" b="0" i="1" smtClean="0">
                            <a:latin typeface="Cambria Math" panose="02040503050406030204" pitchFamily="18" charset="0"/>
                          </a:rPr>
                          <m:t>+3.3389</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𝐿𝐸𝐷</m:t>
                            </m:r>
                          </m:sub>
                        </m:sSub>
                      </m:num>
                      <m:den>
                        <m:r>
                          <a:rPr lang="en-US" b="0" i="1" smtClean="0">
                            <a:latin typeface="Cambria Math" panose="02040503050406030204" pitchFamily="18" charset="0"/>
                          </a:rPr>
                          <m:t>6</m:t>
                        </m:r>
                        <m:r>
                          <a:rPr lang="en-US" b="0" i="1" smtClean="0">
                            <a:latin typeface="Cambria Math" panose="02040503050406030204" pitchFamily="18" charset="0"/>
                          </a:rPr>
                          <m:t>0.8049</m:t>
                        </m:r>
                      </m:den>
                    </m:f>
                  </m:oMath>
                </a14:m>
                <a:r>
                  <a:rPr lang="en-US" dirty="0"/>
                  <a:t>= 6.784x10</a:t>
                </a:r>
                <a:r>
                  <a:rPr lang="en-US" baseline="30000" dirty="0"/>
                  <a:t>-4</a:t>
                </a:r>
                <a:r>
                  <a:rPr lang="en-US" dirty="0"/>
                  <a:t>I</a:t>
                </a:r>
                <a:r>
                  <a:rPr lang="en-US" baseline="-25000" dirty="0"/>
                  <a:t>LED</a:t>
                </a:r>
                <a:r>
                  <a:rPr lang="en-US" dirty="0"/>
                  <a:t>ln(I</a:t>
                </a:r>
                <a:r>
                  <a:rPr lang="en-US" baseline="-25000" dirty="0"/>
                  <a:t>LED</a:t>
                </a:r>
                <a:r>
                  <a:rPr lang="en-US" dirty="0"/>
                  <a:t>)+0.0549</a:t>
                </a:r>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F872F493-AA33-AAFA-E808-E374704F4108}"/>
                  </a:ext>
                </a:extLst>
              </p:cNvPr>
              <p:cNvSpPr>
                <a:spLocks noGrp="1" noRot="1" noChangeAspect="1" noMove="1" noResize="1" noEditPoints="1" noAdjustHandles="1" noChangeArrowheads="1" noChangeShapeType="1" noTextEdit="1"/>
              </p:cNvSpPr>
              <p:nvPr>
                <p:ph idx="1"/>
              </p:nvPr>
            </p:nvSpPr>
            <p:spPr>
              <a:blipFill>
                <a:blip r:embed="rId2"/>
                <a:stretch>
                  <a:fillRect l="-71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0CD8FD8-23C4-371D-150C-7480B7A8AADA}"/>
              </a:ext>
            </a:extLst>
          </p:cNvPr>
          <p:cNvSpPr>
            <a:spLocks noGrp="1"/>
          </p:cNvSpPr>
          <p:nvPr>
            <p:ph type="sldNum" sz="quarter" idx="12"/>
          </p:nvPr>
        </p:nvSpPr>
        <p:spPr/>
        <p:txBody>
          <a:bodyPr/>
          <a:lstStyle/>
          <a:p>
            <a:fld id="{87E7843D-FF13-4365-9478-9625B70A2705}" type="slidenum">
              <a:rPr lang="en-US" smtClean="0"/>
              <a:t>10</a:t>
            </a:fld>
            <a:endParaRPr lang="en-US"/>
          </a:p>
        </p:txBody>
      </p:sp>
    </p:spTree>
    <p:extLst>
      <p:ext uri="{BB962C8B-B14F-4D97-AF65-F5344CB8AC3E}">
        <p14:creationId xmlns:p14="http://schemas.microsoft.com/office/powerpoint/2010/main" val="221052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9503C-869D-2E66-1C4C-93F254B93FC2}"/>
              </a:ext>
            </a:extLst>
          </p:cNvPr>
          <p:cNvSpPr>
            <a:spLocks noGrp="1"/>
          </p:cNvSpPr>
          <p:nvPr>
            <p:ph type="title"/>
          </p:nvPr>
        </p:nvSpPr>
        <p:spPr/>
        <p:txBody>
          <a:bodyPr/>
          <a:lstStyle/>
          <a:p>
            <a:r>
              <a:rPr lang="en-US" dirty="0"/>
              <a:t>Exposure Time Functions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0DCAA7D-FDF4-EAC7-9804-84B321391B72}"/>
                  </a:ext>
                </a:extLst>
              </p:cNvPr>
              <p:cNvSpPr>
                <a:spLocks noGrp="1"/>
              </p:cNvSpPr>
              <p:nvPr>
                <p:ph idx="1"/>
              </p:nvPr>
            </p:nvSpPr>
            <p:spPr/>
            <p:txBody>
              <a:bodyPr>
                <a:normAutofit lnSpcReduction="10000"/>
              </a:bodyPr>
              <a:lstStyle/>
              <a:p>
                <a:r>
                  <a:rPr lang="en-US" dirty="0"/>
                  <a:t>UV Dose(</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𝑚𝐽</m:t>
                        </m:r>
                      </m:num>
                      <m:den>
                        <m:sSup>
                          <m:sSupPr>
                            <m:ctrlPr>
                              <a:rPr lang="en-US" i="1">
                                <a:latin typeface="Cambria Math" panose="02040503050406030204" pitchFamily="18" charset="0"/>
                              </a:rPr>
                            </m:ctrlPr>
                          </m:sSupPr>
                          <m:e>
                            <m:r>
                              <a:rPr lang="en-US" i="1">
                                <a:latin typeface="Cambria Math" panose="02040503050406030204" pitchFamily="18" charset="0"/>
                              </a:rPr>
                              <m:t>𝑐𝑚</m:t>
                            </m:r>
                          </m:e>
                          <m:sup>
                            <m:r>
                              <a:rPr lang="en-US" i="1">
                                <a:latin typeface="Cambria Math" panose="02040503050406030204" pitchFamily="18" charset="0"/>
                              </a:rPr>
                              <m:t>2</m:t>
                            </m:r>
                          </m:sup>
                        </m:sSup>
                      </m:den>
                    </m:f>
                  </m:oMath>
                </a14:m>
                <a:r>
                  <a:rPr lang="en-US" dirty="0"/>
                  <a:t>)= UV Intensity(</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𝑚𝐽</m:t>
                        </m:r>
                      </m:num>
                      <m:den>
                        <m:r>
                          <a:rPr lang="en-US" b="0" i="1" smtClean="0">
                            <a:latin typeface="Cambria Math" panose="02040503050406030204" pitchFamily="18" charset="0"/>
                          </a:rPr>
                          <m:t>𝑠</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𝑐𝑚</m:t>
                            </m:r>
                          </m:e>
                          <m:sup>
                            <m:r>
                              <a:rPr lang="en-US" b="0" i="1" smtClean="0">
                                <a:latin typeface="Cambria Math" panose="02040503050406030204" pitchFamily="18" charset="0"/>
                              </a:rPr>
                              <m:t>2</m:t>
                            </m:r>
                          </m:sup>
                        </m:sSup>
                      </m:den>
                    </m:f>
                  </m:oMath>
                </a14:m>
                <a:r>
                  <a:rPr lang="en-US" dirty="0"/>
                  <a:t>) x Exposure Time(s)</a:t>
                </a:r>
              </a:p>
              <a:p>
                <a:pPr marL="0" indent="0">
                  <a:buNone/>
                </a:pPr>
                <a:r>
                  <a:rPr lang="en-US" dirty="0"/>
                  <a:t>Solving for time gives:</a:t>
                </a:r>
              </a:p>
              <a:p>
                <a:pPr marL="0" indent="0">
                  <a:buNone/>
                </a:pPr>
                <a:r>
                  <a:rPr lang="en-US" dirty="0"/>
                  <a:t>Exposure Time(I</a:t>
                </a:r>
                <a:r>
                  <a:rPr lang="en-US" baseline="-25000" dirty="0"/>
                  <a:t>LED</a:t>
                </a:r>
                <a:r>
                  <a:rPr lang="en-US" dirty="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𝑈𝑉</m:t>
                        </m:r>
                        <m:r>
                          <a:rPr lang="en-US" b="0" i="1" smtClean="0">
                            <a:latin typeface="Cambria Math" panose="02040503050406030204" pitchFamily="18" charset="0"/>
                          </a:rPr>
                          <m:t> </m:t>
                        </m:r>
                        <m:r>
                          <a:rPr lang="en-US" b="0" i="1" smtClean="0">
                            <a:latin typeface="Cambria Math" panose="02040503050406030204" pitchFamily="18" charset="0"/>
                          </a:rPr>
                          <m:t>𝐷𝑜𝑠𝑒</m:t>
                        </m:r>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𝑚𝐽</m:t>
                                </m:r>
                              </m:num>
                              <m:den>
                                <m:sSup>
                                  <m:sSupPr>
                                    <m:ctrlPr>
                                      <a:rPr lang="en-US" i="1" smtClean="0">
                                        <a:latin typeface="Cambria Math" panose="02040503050406030204" pitchFamily="18" charset="0"/>
                                      </a:rPr>
                                    </m:ctrlPr>
                                  </m:sSupPr>
                                  <m:e>
                                    <m:r>
                                      <a:rPr lang="en-US" i="1">
                                        <a:latin typeface="Cambria Math" panose="02040503050406030204" pitchFamily="18" charset="0"/>
                                      </a:rPr>
                                      <m:t>𝑐𝑚</m:t>
                                    </m:r>
                                  </m:e>
                                  <m:sup>
                                    <m:r>
                                      <a:rPr lang="en-US" i="1">
                                        <a:latin typeface="Cambria Math" panose="02040503050406030204" pitchFamily="18" charset="0"/>
                                      </a:rPr>
                                      <m:t>2</m:t>
                                    </m:r>
                                  </m:sup>
                                </m:sSup>
                              </m:den>
                            </m:f>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𝐺𝑖𝑣𝑒𝑛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𝑉𝑎𝑙𝑢𝑒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𝑓𝑟𝑜𝑚</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𝑀𝑎𝑛𝑢𝑓𝑎𝑐𝑡𝑢𝑟𝑒𝑟</m:t>
                        </m:r>
                      </m:num>
                      <m:den>
                        <m:r>
                          <a:rPr lang="en-US" b="0" i="1" smtClean="0">
                            <a:latin typeface="Cambria Math" panose="02040503050406030204" pitchFamily="18" charset="0"/>
                          </a:rPr>
                          <m:t>𝑈𝑉</m:t>
                        </m:r>
                        <m:r>
                          <a:rPr lang="en-US" b="0" i="1" smtClean="0">
                            <a:latin typeface="Cambria Math" panose="02040503050406030204" pitchFamily="18" charset="0"/>
                          </a:rPr>
                          <m:t> </m:t>
                        </m:r>
                        <m:r>
                          <a:rPr lang="en-US" b="0" i="1" smtClean="0">
                            <a:latin typeface="Cambria Math" panose="02040503050406030204" pitchFamily="18" charset="0"/>
                          </a:rPr>
                          <m:t>𝐼𝑛𝑡𝑒𝑛𝑠𝑖𝑡𝑦</m:t>
                        </m:r>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𝑚𝐽</m:t>
                                </m:r>
                              </m:num>
                              <m:den>
                                <m:r>
                                  <a:rPr lang="en-US" i="1">
                                    <a:latin typeface="Cambria Math" panose="02040503050406030204" pitchFamily="18" charset="0"/>
                                  </a:rPr>
                                  <m:t>𝑠</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𝑐𝑚</m:t>
                                    </m:r>
                                  </m:e>
                                  <m:sup>
                                    <m:r>
                                      <a:rPr lang="en-US" i="1">
                                        <a:latin typeface="Cambria Math" panose="02040503050406030204" pitchFamily="18" charset="0"/>
                                      </a:rPr>
                                      <m:t>2</m:t>
                                    </m:r>
                                  </m:sup>
                                </m:sSup>
                              </m:den>
                            </m:f>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𝐹𝑢𝑛𝑐𝑡𝑖𝑜𝑛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𝐶𝑢𝑟𝑟𝑒𝑛𝑡</m:t>
                        </m:r>
                      </m:den>
                    </m:f>
                  </m:oMath>
                </a14:m>
                <a:endParaRPr lang="en-US" dirty="0"/>
              </a:p>
              <a:p>
                <a:pPr marL="457200" indent="-457200">
                  <a:buFont typeface="+mj-lt"/>
                  <a:buAutoNum type="arabicPeriod"/>
                </a:pPr>
                <a:r>
                  <a:rPr lang="en-US" dirty="0"/>
                  <a:t>Exposure Time</a:t>
                </a:r>
                <a:r>
                  <a:rPr lang="en-US" baseline="-25000" dirty="0"/>
                  <a:t>1 inch</a:t>
                </a:r>
                <a:r>
                  <a:rPr lang="en-US" dirty="0"/>
                  <a:t>(I</a:t>
                </a:r>
                <a:r>
                  <a:rPr lang="en-US" baseline="-25000" dirty="0"/>
                  <a:t>LED</a:t>
                </a:r>
                <a:r>
                  <a:rPr lang="en-US" dirty="0"/>
                  <a:t>)=</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60</m:t>
                        </m:r>
                        <m:r>
                          <a:rPr lang="en-US" b="0" i="1" smtClean="0">
                            <a:latin typeface="Cambria Math" panose="02040503050406030204" pitchFamily="18" charset="0"/>
                            <a:ea typeface="Cambria Math" panose="02040503050406030204" pitchFamily="18" charset="0"/>
                          </a:rPr>
                          <m:t>→80 </m:t>
                        </m:r>
                      </m:num>
                      <m:den>
                        <m:r>
                          <a:rPr lang="en-US" b="0" i="1" smtClean="0">
                            <a:latin typeface="Cambria Math" panose="02040503050406030204" pitchFamily="18" charset="0"/>
                          </a:rPr>
                          <m:t>6.105</m:t>
                        </m:r>
                        <m:r>
                          <a:rPr lang="en-US" b="0" i="1" smtClean="0">
                            <a:latin typeface="Cambria Math" panose="02040503050406030204" pitchFamily="18" charset="0"/>
                          </a:rPr>
                          <m:t>𝑥</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𝐿𝐸𝐷</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𝐿𝐸𝐷</m:t>
                                    </m:r>
                                  </m:sub>
                                </m:sSub>
                              </m:e>
                            </m:d>
                          </m:e>
                        </m:func>
                        <m:r>
                          <a:rPr lang="en-US" b="0" i="1" smtClean="0">
                            <a:latin typeface="Cambria Math" panose="02040503050406030204" pitchFamily="18" charset="0"/>
                          </a:rPr>
                          <m:t>+0.4942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𝐿𝐸𝐷</m:t>
                            </m:r>
                          </m:sub>
                        </m:sSub>
                      </m:den>
                    </m:f>
                  </m:oMath>
                </a14:m>
                <a:endParaRPr lang="en-US" dirty="0">
                  <a:latin typeface="Cambria Math" panose="02040503050406030204" pitchFamily="18" charset="0"/>
                  <a:ea typeface="Cambria Math" panose="02040503050406030204" pitchFamily="18" charset="0"/>
                </a:endParaRPr>
              </a:p>
              <a:p>
                <a:pPr marL="457200" indent="-457200">
                  <a:buFont typeface="+mj-lt"/>
                  <a:buAutoNum type="arabicPeriod"/>
                </a:pPr>
                <a:r>
                  <a:rPr lang="en-US" dirty="0"/>
                  <a:t>Exposure Time</a:t>
                </a:r>
                <a:r>
                  <a:rPr lang="en-US" baseline="-25000" dirty="0"/>
                  <a:t>2 inches</a:t>
                </a:r>
                <a:r>
                  <a:rPr lang="en-US" dirty="0"/>
                  <a:t>(I</a:t>
                </a:r>
                <a:r>
                  <a:rPr lang="en-US" baseline="-25000" dirty="0"/>
                  <a:t>LED</a:t>
                </a:r>
                <a:r>
                  <a:rPr lang="en-US" dirty="0"/>
                  <a:t>)=</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60</m:t>
                        </m:r>
                        <m:r>
                          <a:rPr lang="en-US" b="0" i="1" smtClean="0">
                            <a:latin typeface="Cambria Math" panose="02040503050406030204" pitchFamily="18" charset="0"/>
                            <a:ea typeface="Cambria Math" panose="02040503050406030204" pitchFamily="18" charset="0"/>
                          </a:rPr>
                          <m:t>→80 </m:t>
                        </m:r>
                      </m:num>
                      <m:den>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526</m:t>
                        </m:r>
                        <m:r>
                          <a:rPr lang="en-US" b="0" i="1" smtClean="0">
                            <a:latin typeface="Cambria Math" panose="02040503050406030204" pitchFamily="18" charset="0"/>
                          </a:rPr>
                          <m:t>𝑥</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𝐿𝐸𝐷</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𝐿𝐸𝐷</m:t>
                                    </m:r>
                                  </m:sub>
                                </m:sSub>
                              </m:e>
                            </m:d>
                          </m:e>
                        </m:func>
                        <m:r>
                          <a:rPr lang="en-US" b="0" i="1" smtClean="0">
                            <a:latin typeface="Cambria Math" panose="02040503050406030204" pitchFamily="18" charset="0"/>
                          </a:rPr>
                          <m:t>+0.</m:t>
                        </m:r>
                        <m:r>
                          <a:rPr lang="en-US" b="0" i="1" smtClean="0">
                            <a:latin typeface="Cambria Math" panose="02040503050406030204" pitchFamily="18" charset="0"/>
                          </a:rPr>
                          <m:t>1236</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𝐿𝐸𝐷</m:t>
                            </m:r>
                          </m:sub>
                        </m:sSub>
                      </m:den>
                    </m:f>
                  </m:oMath>
                </a14:m>
                <a:endParaRPr lang="en-US" dirty="0">
                  <a:latin typeface="Cambria Math" panose="02040503050406030204" pitchFamily="18" charset="0"/>
                  <a:ea typeface="Cambria Math" panose="02040503050406030204" pitchFamily="18" charset="0"/>
                </a:endParaRPr>
              </a:p>
              <a:p>
                <a:pPr marL="457200" indent="-457200">
                  <a:buFont typeface="+mj-lt"/>
                  <a:buAutoNum type="arabicPeriod"/>
                </a:pPr>
                <a:r>
                  <a:rPr lang="en-US" dirty="0"/>
                  <a:t>Exposure Time</a:t>
                </a:r>
                <a:r>
                  <a:rPr lang="en-US" baseline="-25000" dirty="0"/>
                  <a:t>3 inches</a:t>
                </a:r>
                <a:r>
                  <a:rPr lang="en-US" dirty="0"/>
                  <a:t>(I</a:t>
                </a:r>
                <a:r>
                  <a:rPr lang="en-US" baseline="-25000" dirty="0"/>
                  <a:t>LED</a:t>
                </a:r>
                <a:r>
                  <a:rPr lang="en-US" dirty="0"/>
                  <a:t>)=</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60</m:t>
                        </m:r>
                        <m:r>
                          <a:rPr lang="en-US" b="0" i="1" smtClean="0">
                            <a:latin typeface="Cambria Math" panose="02040503050406030204" pitchFamily="18" charset="0"/>
                            <a:ea typeface="Cambria Math" panose="02040503050406030204" pitchFamily="18" charset="0"/>
                          </a:rPr>
                          <m:t>→80 </m:t>
                        </m:r>
                      </m:num>
                      <m:den>
                        <m:r>
                          <a:rPr lang="en-US" b="0" i="1" smtClean="0">
                            <a:latin typeface="Cambria Math" panose="02040503050406030204" pitchFamily="18" charset="0"/>
                          </a:rPr>
                          <m:t>6.</m:t>
                        </m:r>
                        <m:r>
                          <a:rPr lang="en-US" b="0" i="1" smtClean="0">
                            <a:latin typeface="Cambria Math" panose="02040503050406030204" pitchFamily="18" charset="0"/>
                          </a:rPr>
                          <m:t>784</m:t>
                        </m:r>
                        <m:r>
                          <a:rPr lang="en-US" b="0" i="1" smtClean="0">
                            <a:latin typeface="Cambria Math" panose="02040503050406030204" pitchFamily="18" charset="0"/>
                          </a:rPr>
                          <m:t>𝑥</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m:t>
                            </m:r>
                            <m:r>
                              <a:rPr lang="en-US" b="0" i="1" smtClean="0">
                                <a:latin typeface="Cambria Math" panose="02040503050406030204" pitchFamily="18" charset="0"/>
                              </a:rPr>
                              <m:t>4</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𝐿𝐸𝐷</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𝐿𝐸𝐷</m:t>
                                    </m:r>
                                  </m:sub>
                                </m:sSub>
                              </m:e>
                            </m:d>
                          </m:e>
                        </m:func>
                        <m:r>
                          <a:rPr lang="en-US" b="0" i="1" smtClean="0">
                            <a:latin typeface="Cambria Math" panose="02040503050406030204" pitchFamily="18" charset="0"/>
                          </a:rPr>
                          <m:t>+0.</m:t>
                        </m:r>
                        <m:r>
                          <a:rPr lang="en-US" b="0" i="1" smtClean="0">
                            <a:latin typeface="Cambria Math" panose="02040503050406030204" pitchFamily="18" charset="0"/>
                          </a:rPr>
                          <m:t>0549</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𝐿𝐸𝐷</m:t>
                            </m:r>
                          </m:sub>
                        </m:sSub>
                      </m:den>
                    </m:f>
                  </m:oMath>
                </a14:m>
                <a:endParaRPr lang="en-US" dirty="0">
                  <a:latin typeface="Cambria Math" panose="02040503050406030204" pitchFamily="18" charset="0"/>
                  <a:ea typeface="Cambria Math" panose="02040503050406030204" pitchFamily="18" charset="0"/>
                </a:endParaRPr>
              </a:p>
            </p:txBody>
          </p:sp>
        </mc:Choice>
        <mc:Fallback>
          <p:sp>
            <p:nvSpPr>
              <p:cNvPr id="3" name="Content Placeholder 2">
                <a:extLst>
                  <a:ext uri="{FF2B5EF4-FFF2-40B4-BE49-F238E27FC236}">
                    <a16:creationId xmlns:a16="http://schemas.microsoft.com/office/drawing/2014/main" id="{B0DCAA7D-FDF4-EAC7-9804-84B321391B72}"/>
                  </a:ext>
                </a:extLst>
              </p:cNvPr>
              <p:cNvSpPr>
                <a:spLocks noGrp="1" noRot="1" noChangeAspect="1" noMove="1" noResize="1" noEditPoints="1" noAdjustHandles="1" noChangeArrowheads="1" noChangeShapeType="1" noTextEdit="1"/>
              </p:cNvSpPr>
              <p:nvPr>
                <p:ph idx="1"/>
              </p:nvPr>
            </p:nvSpPr>
            <p:spPr>
              <a:blipFill>
                <a:blip r:embed="rId2"/>
                <a:stretch>
                  <a:fillRect l="-71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76022F8-5412-3F0D-E1E9-BDDA5EC1F117}"/>
              </a:ext>
            </a:extLst>
          </p:cNvPr>
          <p:cNvSpPr>
            <a:spLocks noGrp="1"/>
          </p:cNvSpPr>
          <p:nvPr>
            <p:ph type="sldNum" sz="quarter" idx="12"/>
          </p:nvPr>
        </p:nvSpPr>
        <p:spPr/>
        <p:txBody>
          <a:bodyPr/>
          <a:lstStyle/>
          <a:p>
            <a:fld id="{87E7843D-FF13-4365-9478-9625B70A2705}" type="slidenum">
              <a:rPr lang="en-US" smtClean="0"/>
              <a:t>11</a:t>
            </a:fld>
            <a:endParaRPr lang="en-US"/>
          </a:p>
        </p:txBody>
      </p:sp>
    </p:spTree>
    <p:extLst>
      <p:ext uri="{BB962C8B-B14F-4D97-AF65-F5344CB8AC3E}">
        <p14:creationId xmlns:p14="http://schemas.microsoft.com/office/powerpoint/2010/main" val="1062871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CB598D-B48B-C06F-63B1-0A280F2D4342}"/>
              </a:ext>
            </a:extLst>
          </p:cNvPr>
          <p:cNvSpPr>
            <a:spLocks noGrp="1"/>
          </p:cNvSpPr>
          <p:nvPr>
            <p:ph type="title"/>
          </p:nvPr>
        </p:nvSpPr>
        <p:spPr>
          <a:xfrm>
            <a:off x="6696186" y="793995"/>
            <a:ext cx="4800600" cy="1307592"/>
          </a:xfrm>
        </p:spPr>
        <p:txBody>
          <a:bodyPr vert="horz" lIns="91440" tIns="45720" rIns="91440" bIns="45720" rtlCol="0" anchor="t">
            <a:normAutofit/>
          </a:bodyPr>
          <a:lstStyle/>
          <a:p>
            <a:pPr>
              <a:lnSpc>
                <a:spcPct val="90000"/>
              </a:lnSpc>
            </a:pPr>
            <a:r>
              <a:rPr lang="en-US" dirty="0"/>
              <a:t>Accounting for </a:t>
            </a:r>
            <a:r>
              <a:rPr lang="en-US" dirty="0" err="1"/>
              <a:t>wpe</a:t>
            </a:r>
            <a:r>
              <a:rPr lang="en-US" dirty="0"/>
              <a:t> &amp; absorbance</a:t>
            </a:r>
          </a:p>
        </p:txBody>
      </p:sp>
      <p:pic>
        <p:nvPicPr>
          <p:cNvPr id="7" name="Content Placeholder 6" descr="A graph of different colors and sizes&#10;&#10;AI-generated content may be incorrect.">
            <a:extLst>
              <a:ext uri="{FF2B5EF4-FFF2-40B4-BE49-F238E27FC236}">
                <a16:creationId xmlns:a16="http://schemas.microsoft.com/office/drawing/2014/main" id="{808D026E-8015-2076-C517-CFA3378C6380}"/>
              </a:ext>
            </a:extLst>
          </p:cNvPr>
          <p:cNvPicPr>
            <a:picLocks noGrp="1" noChangeAspect="1"/>
          </p:cNvPicPr>
          <p:nvPr>
            <p:ph sz="half" idx="2"/>
          </p:nvPr>
        </p:nvPicPr>
        <p:blipFill>
          <a:blip r:embed="rId2"/>
          <a:srcRect l="4733" r="245"/>
          <a:stretch/>
        </p:blipFill>
        <p:spPr>
          <a:xfrm>
            <a:off x="0" y="10"/>
            <a:ext cx="6044164" cy="6857990"/>
          </a:xfrm>
          <a:prstGeom prst="rect">
            <a:avLst/>
          </a:prstGeom>
        </p:spPr>
      </p:pic>
      <p:cxnSp>
        <p:nvCxnSpPr>
          <p:cNvPr id="18" name="Straight Connector 17">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81300" y="723900"/>
            <a:ext cx="461007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CE4E02-D1D8-377F-2AF9-B74140171C93}"/>
                  </a:ext>
                </a:extLst>
              </p:cNvPr>
              <p:cNvSpPr>
                <a:spLocks noGrp="1"/>
              </p:cNvSpPr>
              <p:nvPr>
                <p:ph sz="half" idx="1"/>
              </p:nvPr>
            </p:nvSpPr>
            <p:spPr>
              <a:xfrm>
                <a:off x="6696186" y="1890521"/>
                <a:ext cx="5271024" cy="4173483"/>
              </a:xfrm>
            </p:spPr>
            <p:txBody>
              <a:bodyPr vert="horz" lIns="91440" tIns="45720" rIns="91440" bIns="45720" rtlCol="0">
                <a:noAutofit/>
              </a:bodyPr>
              <a:lstStyle/>
              <a:p>
                <a:pPr>
                  <a:lnSpc>
                    <a:spcPct val="100000"/>
                  </a:lnSpc>
                </a:pPr>
                <a:r>
                  <a:rPr lang="en-US" sz="1800" dirty="0"/>
                  <a:t>Wall Plug Efficiency(WPE)=</a:t>
                </a:r>
                <a14:m>
                  <m:oMath xmlns:m="http://schemas.openxmlformats.org/officeDocument/2006/math">
                    <m:f>
                      <m:fPr>
                        <m:ctrlPr>
                          <a:rPr lang="en-US" sz="1800" i="1">
                            <a:latin typeface="Cambria Math" panose="02040503050406030204" pitchFamily="18" charset="0"/>
                          </a:rPr>
                        </m:ctrlPr>
                      </m:fPr>
                      <m:num>
                        <m:r>
                          <a:rPr lang="en-US" sz="1800" b="0" i="1">
                            <a:latin typeface="Cambria Math" panose="02040503050406030204" pitchFamily="18" charset="0"/>
                          </a:rPr>
                          <m:t>𝑂𝑝𝑡𝑖𝑐𝑎𝑙</m:t>
                        </m:r>
                        <m:r>
                          <a:rPr lang="en-US" sz="1800" b="0" i="1">
                            <a:latin typeface="Cambria Math" panose="02040503050406030204" pitchFamily="18" charset="0"/>
                          </a:rPr>
                          <m:t> </m:t>
                        </m:r>
                        <m:r>
                          <a:rPr lang="en-US" sz="1800" b="0" i="1">
                            <a:latin typeface="Cambria Math" panose="02040503050406030204" pitchFamily="18" charset="0"/>
                          </a:rPr>
                          <m:t>𝑃𝑜𝑤𝑒𝑟</m:t>
                        </m:r>
                      </m:num>
                      <m:den>
                        <m:r>
                          <a:rPr lang="en-US" sz="1800" b="0" i="1">
                            <a:latin typeface="Cambria Math" panose="02040503050406030204" pitchFamily="18" charset="0"/>
                          </a:rPr>
                          <m:t>𝐸𝑙𝑒𝑐𝑡𝑟𝑖𝑐𝑎𝑙</m:t>
                        </m:r>
                        <m:r>
                          <a:rPr lang="en-US" sz="1800" b="0" i="1">
                            <a:latin typeface="Cambria Math" panose="02040503050406030204" pitchFamily="18" charset="0"/>
                          </a:rPr>
                          <m:t> </m:t>
                        </m:r>
                        <m:r>
                          <a:rPr lang="en-US" sz="1800" b="0" i="1">
                            <a:latin typeface="Cambria Math" panose="02040503050406030204" pitchFamily="18" charset="0"/>
                          </a:rPr>
                          <m:t>𝑃𝑜𝑤𝑒𝑟</m:t>
                        </m:r>
                      </m:den>
                    </m:f>
                  </m:oMath>
                </a14:m>
                <a:r>
                  <a:rPr lang="en-US" sz="1800" dirty="0"/>
                  <a:t>[10]</a:t>
                </a:r>
              </a:p>
              <a:p>
                <a:pPr algn="just"/>
                <a:r>
                  <a:rPr lang="en-US" sz="1800" dirty="0"/>
                  <a:t>For UV-A LED light sources(320-400 nm) typical WPE are </a:t>
                </a:r>
                <a:r>
                  <a:rPr lang="en-US" sz="1800" b="0" i="0" u="none" strike="noStrike" dirty="0">
                    <a:solidFill>
                      <a:srgbClr val="000000"/>
                    </a:solidFill>
                    <a:effectLst/>
                    <a:latin typeface="Times New Roman" panose="02020603050405020304" pitchFamily="18" charset="0"/>
                  </a:rPr>
                  <a:t>≅</a:t>
                </a:r>
                <a:r>
                  <a:rPr lang="en-US" sz="1600" i="0" u="none" strike="noStrike" dirty="0">
                    <a:solidFill>
                      <a:srgbClr val="000000"/>
                    </a:solidFill>
                    <a:latin typeface="Times New Roman" panose="02020603050405020304" pitchFamily="18" charset="0"/>
                  </a:rPr>
                  <a:t> </a:t>
                </a:r>
                <a:r>
                  <a:rPr lang="en-US" sz="1800" dirty="0"/>
                  <a:t>30-40%[10]. This means I must account for this decreased efficiency by introducing a term (</a:t>
                </a:r>
                <a:r>
                  <a:rPr lang="en-US" sz="1800" b="0" i="0" u="none" strike="noStrike" dirty="0" err="1">
                    <a:effectLst/>
                  </a:rPr>
                  <a:t>η</a:t>
                </a:r>
                <a:r>
                  <a:rPr lang="en-US" sz="1800" b="0" i="0" u="none" strike="noStrike" dirty="0">
                    <a:effectLst/>
                  </a:rPr>
                  <a:t>) to multiply to the UV Intensity.</a:t>
                </a:r>
              </a:p>
              <a:p>
                <a:r>
                  <a:rPr lang="en-US" sz="1800" dirty="0"/>
                  <a:t>Absorbance is a measure of how much light is absorbed by a substance as passes through it. Once again, I must account for the fact that some of the light that hits the SU-8 will pass through it and not contribute to the exposure process. Will use the term </a:t>
                </a:r>
                <a14:m>
                  <m:oMath xmlns:m="http://schemas.openxmlformats.org/officeDocument/2006/math">
                    <m:d>
                      <m:dPr>
                        <m:ctrlPr>
                          <a:rPr lang="en-US" sz="1800" b="0" i="0" smtClean="0">
                            <a:latin typeface="Cambria Math" panose="02040503050406030204" pitchFamily="18" charset="0"/>
                          </a:rPr>
                        </m:ctrlPr>
                      </m:dPr>
                      <m:e>
                        <m:r>
                          <a:rPr lang="en-US" sz="1800" i="1">
                            <a:latin typeface="Cambria Math" panose="02040503050406030204" pitchFamily="18" charset="0"/>
                          </a:rPr>
                          <m:t>𝛼</m:t>
                        </m:r>
                      </m:e>
                    </m:d>
                  </m:oMath>
                </a14:m>
                <a:r>
                  <a:rPr lang="en-US" sz="1800" b="0" dirty="0">
                    <a:effectLst/>
                  </a:rPr>
                  <a:t> </a:t>
                </a:r>
                <a:r>
                  <a:rPr lang="en-US" dirty="0"/>
                  <a:t>≅</a:t>
                </a:r>
                <a:r>
                  <a:rPr lang="en-US" sz="1800" dirty="0"/>
                  <a:t> </a:t>
                </a:r>
                <a:r>
                  <a:rPr lang="en-US" sz="1800" b="0" dirty="0">
                    <a:effectLst/>
                  </a:rPr>
                  <a:t>0.075[9] to multiply into the </a:t>
                </a:r>
                <a:r>
                  <a:rPr lang="en-US" sz="1800" dirty="0"/>
                  <a:t>denominator</a:t>
                </a:r>
                <a:r>
                  <a:rPr lang="en-US" sz="1800" b="0" dirty="0">
                    <a:effectLst/>
                  </a:rPr>
                  <a:t> as well. </a:t>
                </a:r>
              </a:p>
              <a:p>
                <a:pPr marL="0" indent="0">
                  <a:lnSpc>
                    <a:spcPct val="100000"/>
                  </a:lnSpc>
                  <a:buNone/>
                </a:pPr>
                <a:br>
                  <a:rPr lang="en-US" sz="1800" dirty="0"/>
                </a:br>
                <a:r>
                  <a:rPr lang="en-US" sz="1800" dirty="0"/>
                  <a:t> </a:t>
                </a:r>
              </a:p>
            </p:txBody>
          </p:sp>
        </mc:Choice>
        <mc:Fallback>
          <p:sp>
            <p:nvSpPr>
              <p:cNvPr id="3" name="Content Placeholder 2">
                <a:extLst>
                  <a:ext uri="{FF2B5EF4-FFF2-40B4-BE49-F238E27FC236}">
                    <a16:creationId xmlns:a16="http://schemas.microsoft.com/office/drawing/2014/main" id="{D5CE4E02-D1D8-377F-2AF9-B74140171C93}"/>
                  </a:ext>
                </a:extLst>
              </p:cNvPr>
              <p:cNvSpPr>
                <a:spLocks noGrp="1" noRot="1" noChangeAspect="1" noMove="1" noResize="1" noEditPoints="1" noAdjustHandles="1" noChangeArrowheads="1" noChangeShapeType="1" noTextEdit="1"/>
              </p:cNvSpPr>
              <p:nvPr>
                <p:ph sz="half" idx="1"/>
              </p:nvPr>
            </p:nvSpPr>
            <p:spPr>
              <a:xfrm>
                <a:off x="6696186" y="1890521"/>
                <a:ext cx="5271024" cy="4173483"/>
              </a:xfrm>
              <a:blipFill>
                <a:blip r:embed="rId3"/>
                <a:stretch>
                  <a:fillRect l="-721" r="-962" b="-6970"/>
                </a:stretch>
              </a:blipFill>
            </p:spPr>
            <p:txBody>
              <a:bodyPr/>
              <a:lstStyle/>
              <a:p>
                <a:r>
                  <a:rPr lang="en-US">
                    <a:noFill/>
                  </a:rPr>
                  <a:t> </a:t>
                </a:r>
              </a:p>
            </p:txBody>
          </p:sp>
        </mc:Fallback>
      </mc:AlternateContent>
      <p:cxnSp>
        <p:nvCxnSpPr>
          <p:cNvPr id="20" name="Straight Connector 19">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81300" y="6142781"/>
            <a:ext cx="46100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6B72E70E-C5F6-B5A6-3591-557AC5CD2984}"/>
              </a:ext>
            </a:extLst>
          </p:cNvPr>
          <p:cNvSpPr>
            <a:spLocks noGrp="1"/>
          </p:cNvSpPr>
          <p:nvPr>
            <p:ph type="sldNum" sz="quarter" idx="12"/>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87E7843D-FF13-4365-9478-9625B70A2705}" type="slidenum">
              <a:rPr lang="en-US" smtClean="0"/>
              <a:pPr>
                <a:lnSpc>
                  <a:spcPct val="90000"/>
                </a:lnSpc>
                <a:spcAft>
                  <a:spcPts val="600"/>
                </a:spcAft>
              </a:pPr>
              <a:t>12</a:t>
            </a:fld>
            <a:endParaRPr lang="en-US"/>
          </a:p>
        </p:txBody>
      </p:sp>
    </p:spTree>
    <p:extLst>
      <p:ext uri="{BB962C8B-B14F-4D97-AF65-F5344CB8AC3E}">
        <p14:creationId xmlns:p14="http://schemas.microsoft.com/office/powerpoint/2010/main" val="31090544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341BFA31-6544-45C2-9DA0-9E1C5E0B1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186144-8B7A-AB9B-58E9-17A26E3B039F}"/>
              </a:ext>
            </a:extLst>
          </p:cNvPr>
          <p:cNvSpPr>
            <a:spLocks noGrp="1"/>
          </p:cNvSpPr>
          <p:nvPr>
            <p:ph type="title"/>
          </p:nvPr>
        </p:nvSpPr>
        <p:spPr>
          <a:xfrm>
            <a:off x="800100" y="529049"/>
            <a:ext cx="10791266" cy="1163206"/>
          </a:xfrm>
        </p:spPr>
        <p:txBody>
          <a:bodyPr vert="horz" lIns="91440" tIns="45720" rIns="91440" bIns="45720" rtlCol="0" anchor="b">
            <a:normAutofit/>
          </a:bodyPr>
          <a:lstStyle/>
          <a:p>
            <a:pPr algn="ctr"/>
            <a:r>
              <a:rPr lang="en-US" sz="5400" dirty="0"/>
              <a:t>Results </a:t>
            </a:r>
            <a:r>
              <a:rPr lang="en-US" sz="5400" dirty="0" err="1"/>
              <a:t>i</a:t>
            </a:r>
            <a:endParaRPr lang="en-US" sz="5400" dirty="0"/>
          </a:p>
        </p:txBody>
      </p:sp>
      <p:cxnSp>
        <p:nvCxnSpPr>
          <p:cNvPr id="25" name="Straight Connector 24">
            <a:extLst>
              <a:ext uri="{FF2B5EF4-FFF2-40B4-BE49-F238E27FC236}">
                <a16:creationId xmlns:a16="http://schemas.microsoft.com/office/drawing/2014/main" id="{DC36F877-5419-44C1-A2CD-376BDDDC3E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58817" y="2454085"/>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Content Placeholder 8" descr="A graph of a chart&#10;&#10;AI-generated content may be incorrect.">
            <a:extLst>
              <a:ext uri="{FF2B5EF4-FFF2-40B4-BE49-F238E27FC236}">
                <a16:creationId xmlns:a16="http://schemas.microsoft.com/office/drawing/2014/main" id="{7ECEBC8B-D6F5-5AB0-F8DA-CFDD03F623EE}"/>
              </a:ext>
            </a:extLst>
          </p:cNvPr>
          <p:cNvPicPr>
            <a:picLocks noGrp="1" noChangeAspect="1"/>
          </p:cNvPicPr>
          <p:nvPr>
            <p:ph sz="half" idx="2"/>
          </p:nvPr>
        </p:nvPicPr>
        <p:blipFill>
          <a:blip r:embed="rId2"/>
          <a:stretch/>
        </p:blipFill>
        <p:spPr>
          <a:xfrm>
            <a:off x="286553" y="2640340"/>
            <a:ext cx="5809447" cy="4081136"/>
          </a:xfrm>
          <a:prstGeom prst="rect">
            <a:avLst/>
          </a:prstGeom>
        </p:spPr>
      </p:pic>
      <p:pic>
        <p:nvPicPr>
          <p:cNvPr id="14" name="Content Placeholder 13" descr="A screenshot of a computer program&#10;&#10;AI-generated content may be incorrect.">
            <a:extLst>
              <a:ext uri="{FF2B5EF4-FFF2-40B4-BE49-F238E27FC236}">
                <a16:creationId xmlns:a16="http://schemas.microsoft.com/office/drawing/2014/main" id="{ED509C14-2482-5567-DF75-385F1D4A396D}"/>
              </a:ext>
            </a:extLst>
          </p:cNvPr>
          <p:cNvPicPr>
            <a:picLocks noGrp="1" noChangeAspect="1"/>
          </p:cNvPicPr>
          <p:nvPr>
            <p:ph sz="half" idx="1"/>
          </p:nvPr>
        </p:nvPicPr>
        <p:blipFill>
          <a:blip r:embed="rId3"/>
          <a:stretch>
            <a:fillRect/>
          </a:stretch>
        </p:blipFill>
        <p:spPr>
          <a:xfrm>
            <a:off x="5760800" y="3139797"/>
            <a:ext cx="6319467" cy="2385596"/>
          </a:xfrm>
          <a:prstGeom prst="rect">
            <a:avLst/>
          </a:prstGeom>
        </p:spPr>
      </p:pic>
      <p:sp>
        <p:nvSpPr>
          <p:cNvPr id="5" name="Slide Number Placeholder 4">
            <a:extLst>
              <a:ext uri="{FF2B5EF4-FFF2-40B4-BE49-F238E27FC236}">
                <a16:creationId xmlns:a16="http://schemas.microsoft.com/office/drawing/2014/main" id="{5FF945CF-75BA-0353-DA83-5AA66885C992}"/>
              </a:ext>
            </a:extLst>
          </p:cNvPr>
          <p:cNvSpPr>
            <a:spLocks noGrp="1"/>
          </p:cNvSpPr>
          <p:nvPr>
            <p:ph type="sldNum" sz="quarter" idx="12"/>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87E7843D-FF13-4365-9478-9625B70A2705}" type="slidenum">
              <a:rPr lang="en-US" smtClean="0"/>
              <a:pPr>
                <a:lnSpc>
                  <a:spcPct val="90000"/>
                </a:lnSpc>
                <a:spcAft>
                  <a:spcPts val="600"/>
                </a:spcAft>
              </a:pPr>
              <a:t>13</a:t>
            </a:fld>
            <a:endParaRPr lang="en-US"/>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1DBA228F-5C33-42A2-319D-4EC554882C22}"/>
                  </a:ext>
                </a:extLst>
              </p:cNvPr>
              <p:cNvSpPr txBox="1"/>
              <p:nvPr/>
            </p:nvSpPr>
            <p:spPr>
              <a:xfrm>
                <a:off x="5863590" y="5525393"/>
                <a:ext cx="6216677" cy="762645"/>
              </a:xfrm>
              <a:prstGeom prst="rect">
                <a:avLst/>
              </a:prstGeom>
              <a:noFill/>
            </p:spPr>
            <p:txBody>
              <a:bodyPr wrap="square" rtlCol="0">
                <a:spAutoFit/>
              </a:bodyPr>
              <a:lstStyle/>
              <a:p>
                <a:r>
                  <a:rPr lang="en-US" dirty="0"/>
                  <a:t>Minimum exposure time for a UV Dose of 60 </a:t>
                </a:r>
                <a14:m>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𝑚𝐽</m:t>
                        </m:r>
                      </m:num>
                      <m:den>
                        <m:sSup>
                          <m:sSupPr>
                            <m:ctrlPr>
                              <a:rPr lang="en-US" i="1">
                                <a:latin typeface="Cambria Math" panose="02040503050406030204" pitchFamily="18" charset="0"/>
                              </a:rPr>
                            </m:ctrlPr>
                          </m:sSupPr>
                          <m:e>
                            <m:r>
                              <a:rPr lang="en-US" i="1">
                                <a:latin typeface="Cambria Math" panose="02040503050406030204" pitchFamily="18" charset="0"/>
                              </a:rPr>
                              <m:t>𝑐𝑚</m:t>
                            </m:r>
                          </m:e>
                          <m:sup>
                            <m:r>
                              <a:rPr lang="en-US" i="1">
                                <a:latin typeface="Cambria Math" panose="02040503050406030204" pitchFamily="18" charset="0"/>
                              </a:rPr>
                              <m:t>2</m:t>
                            </m:r>
                          </m:sup>
                        </m:sSup>
                      </m:den>
                    </m:f>
                  </m:oMath>
                </a14:m>
                <a:r>
                  <a:rPr lang="en-US" dirty="0"/>
                  <a:t> occurs when I</a:t>
                </a:r>
                <a:r>
                  <a:rPr lang="en-US" baseline="-25000" dirty="0"/>
                  <a:t>LED</a:t>
                </a:r>
                <a:r>
                  <a:rPr lang="en-US" dirty="0"/>
                  <a:t>= 300 mA and is 12.60 seconds at 40% efficiency.</a:t>
                </a:r>
              </a:p>
            </p:txBody>
          </p:sp>
        </mc:Choice>
        <mc:Fallback>
          <p:sp>
            <p:nvSpPr>
              <p:cNvPr id="15" name="TextBox 14">
                <a:extLst>
                  <a:ext uri="{FF2B5EF4-FFF2-40B4-BE49-F238E27FC236}">
                    <a16:creationId xmlns:a16="http://schemas.microsoft.com/office/drawing/2014/main" id="{1DBA228F-5C33-42A2-319D-4EC554882C22}"/>
                  </a:ext>
                </a:extLst>
              </p:cNvPr>
              <p:cNvSpPr txBox="1">
                <a:spLocks noRot="1" noChangeAspect="1" noMove="1" noResize="1" noEditPoints="1" noAdjustHandles="1" noChangeArrowheads="1" noChangeShapeType="1" noTextEdit="1"/>
              </p:cNvSpPr>
              <p:nvPr/>
            </p:nvSpPr>
            <p:spPr>
              <a:xfrm>
                <a:off x="5863590" y="5525393"/>
                <a:ext cx="6216677" cy="762645"/>
              </a:xfrm>
              <a:prstGeom prst="rect">
                <a:avLst/>
              </a:prstGeom>
              <a:blipFill>
                <a:blip r:embed="rId4"/>
                <a:stretch>
                  <a:fillRect l="-815" b="-11290"/>
                </a:stretch>
              </a:blipFill>
            </p:spPr>
            <p:txBody>
              <a:bodyPr/>
              <a:lstStyle/>
              <a:p>
                <a:r>
                  <a:rPr lang="en-US">
                    <a:noFill/>
                  </a:rPr>
                  <a:t> </a:t>
                </a:r>
              </a:p>
            </p:txBody>
          </p:sp>
        </mc:Fallback>
      </mc:AlternateContent>
    </p:spTree>
    <p:extLst>
      <p:ext uri="{BB962C8B-B14F-4D97-AF65-F5344CB8AC3E}">
        <p14:creationId xmlns:p14="http://schemas.microsoft.com/office/powerpoint/2010/main" val="3680470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A6CD645-4988-026E-B7D5-E9CFF30AC993}"/>
              </a:ext>
            </a:extLst>
          </p:cNvPr>
          <p:cNvSpPr>
            <a:spLocks noGrp="1"/>
          </p:cNvSpPr>
          <p:nvPr>
            <p:ph type="title"/>
          </p:nvPr>
        </p:nvSpPr>
        <p:spPr/>
        <p:txBody>
          <a:bodyPr/>
          <a:lstStyle/>
          <a:p>
            <a:r>
              <a:rPr lang="en-US" dirty="0"/>
              <a:t>Results ii</a:t>
            </a:r>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3395A0FD-B561-90C4-6B2A-6699553E95FF}"/>
                  </a:ext>
                </a:extLst>
              </p:cNvPr>
              <p:cNvSpPr>
                <a:spLocks noGrp="1"/>
              </p:cNvSpPr>
              <p:nvPr>
                <p:ph idx="1"/>
              </p:nvPr>
            </p:nvSpPr>
            <p:spPr>
              <a:xfrm>
                <a:off x="148591" y="2221992"/>
                <a:ext cx="11921490" cy="3739896"/>
              </a:xfrm>
            </p:spPr>
            <p:txBody>
              <a:bodyPr/>
              <a:lstStyle/>
              <a:p>
                <a:r>
                  <a:rPr lang="en-US" dirty="0"/>
                  <a:t>Recommended exposure time for 2 </a:t>
                </a:r>
                <a14:m>
                  <m:oMath xmlns:m="http://schemas.openxmlformats.org/officeDocument/2006/math">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𝑚</m:t>
                    </m:r>
                  </m:oMath>
                </a14:m>
                <a:r>
                  <a:rPr lang="en-US" dirty="0"/>
                  <a:t> thick SU-8: 10 to 30 seconds[11]</a:t>
                </a:r>
              </a:p>
              <a:p>
                <a:r>
                  <a:rPr lang="en-US" dirty="0"/>
                  <a:t>I plotted the previously established functions for the UV being 1,2, and 3 inches above the samples. I then plugged in values for the lowest UV dose and highest efficiency to find the theoretical quickest exposure time and vice versa to get the longest exposure time. This gives me a range of exposure time for all efficiencies and UV Doses.</a:t>
                </a:r>
              </a:p>
              <a:p>
                <a:r>
                  <a:rPr lang="en-US" dirty="0"/>
                  <a:t>1-inch UV Exposure Time Range: 12.60 – 22.40 seconds (Lowest Dose &amp; Highest </a:t>
                </a:r>
                <a:r>
                  <a:rPr lang="en-US" sz="2000" b="0" i="0" u="none" strike="noStrike" dirty="0" err="1">
                    <a:effectLst/>
                  </a:rPr>
                  <a:t>η</a:t>
                </a:r>
                <a:r>
                  <a:rPr lang="en-US" sz="2000" b="0" i="0" u="none" strike="noStrike" dirty="0">
                    <a:effectLst/>
                  </a:rPr>
                  <a:t> – Highest Dose &amp; Lowest </a:t>
                </a:r>
                <a:r>
                  <a:rPr lang="en-US" sz="2000" b="0" i="0" u="none" strike="noStrike" dirty="0" err="1">
                    <a:effectLst/>
                  </a:rPr>
                  <a:t>η</a:t>
                </a:r>
                <a:r>
                  <a:rPr lang="en-US" sz="2000" b="0" i="0" u="none" strike="noStrike" dirty="0">
                    <a:effectLst/>
                  </a:rPr>
                  <a:t>)</a:t>
                </a:r>
                <a:endParaRPr lang="en-US" dirty="0"/>
              </a:p>
              <a:p>
                <a:r>
                  <a:rPr lang="en-US" dirty="0"/>
                  <a:t>2-inch UV Exposure Time Range: 50.41 – 89.61 seconds </a:t>
                </a:r>
              </a:p>
              <a:p>
                <a:r>
                  <a:rPr lang="en-US" dirty="0"/>
                  <a:t>3-inch UV Exposure Time Range: 113.42 – 201.63 seconds </a:t>
                </a:r>
              </a:p>
              <a:p>
                <a:endParaRPr lang="en-US" dirty="0"/>
              </a:p>
            </p:txBody>
          </p:sp>
        </mc:Choice>
        <mc:Fallback>
          <p:sp>
            <p:nvSpPr>
              <p:cNvPr id="7" name="Content Placeholder 6">
                <a:extLst>
                  <a:ext uri="{FF2B5EF4-FFF2-40B4-BE49-F238E27FC236}">
                    <a16:creationId xmlns:a16="http://schemas.microsoft.com/office/drawing/2014/main" id="{3395A0FD-B561-90C4-6B2A-6699553E95FF}"/>
                  </a:ext>
                </a:extLst>
              </p:cNvPr>
              <p:cNvSpPr>
                <a:spLocks noGrp="1" noRot="1" noChangeAspect="1" noMove="1" noResize="1" noEditPoints="1" noAdjustHandles="1" noChangeArrowheads="1" noChangeShapeType="1" noTextEdit="1"/>
              </p:cNvSpPr>
              <p:nvPr>
                <p:ph idx="1"/>
              </p:nvPr>
            </p:nvSpPr>
            <p:spPr>
              <a:xfrm>
                <a:off x="148591" y="2221992"/>
                <a:ext cx="11921490" cy="3739896"/>
              </a:xfrm>
              <a:blipFill>
                <a:blip r:embed="rId2"/>
                <a:stretch>
                  <a:fillRect l="-426" t="-67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1ACB6825-517E-E569-2B4E-9B574EC4F19B}"/>
              </a:ext>
            </a:extLst>
          </p:cNvPr>
          <p:cNvSpPr>
            <a:spLocks noGrp="1"/>
          </p:cNvSpPr>
          <p:nvPr>
            <p:ph type="sldNum" sz="quarter" idx="12"/>
          </p:nvPr>
        </p:nvSpPr>
        <p:spPr/>
        <p:txBody>
          <a:bodyPr/>
          <a:lstStyle/>
          <a:p>
            <a:fld id="{87E7843D-FF13-4365-9478-9625B70A2705}" type="slidenum">
              <a:rPr lang="en-US" smtClean="0"/>
              <a:t>14</a:t>
            </a:fld>
            <a:endParaRPr lang="en-US"/>
          </a:p>
        </p:txBody>
      </p:sp>
    </p:spTree>
    <p:extLst>
      <p:ext uri="{BB962C8B-B14F-4D97-AF65-F5344CB8AC3E}">
        <p14:creationId xmlns:p14="http://schemas.microsoft.com/office/powerpoint/2010/main" val="893642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FA0AF-EF4A-5989-28CA-32D38C937E28}"/>
              </a:ext>
            </a:extLst>
          </p:cNvPr>
          <p:cNvSpPr>
            <a:spLocks noGrp="1"/>
          </p:cNvSpPr>
          <p:nvPr>
            <p:ph type="title"/>
          </p:nvPr>
        </p:nvSpPr>
        <p:spPr/>
        <p:txBody>
          <a:bodyPr/>
          <a:lstStyle/>
          <a:p>
            <a:r>
              <a:rPr lang="en-US" dirty="0"/>
              <a:t>Conclusions/Future work</a:t>
            </a:r>
          </a:p>
        </p:txBody>
      </p:sp>
      <p:sp>
        <p:nvSpPr>
          <p:cNvPr id="3" name="Content Placeholder 2">
            <a:extLst>
              <a:ext uri="{FF2B5EF4-FFF2-40B4-BE49-F238E27FC236}">
                <a16:creationId xmlns:a16="http://schemas.microsoft.com/office/drawing/2014/main" id="{E853EBF9-D6FC-F2A9-C9BE-4DBF798F57FF}"/>
              </a:ext>
            </a:extLst>
          </p:cNvPr>
          <p:cNvSpPr>
            <a:spLocks noGrp="1"/>
          </p:cNvSpPr>
          <p:nvPr>
            <p:ph idx="1"/>
          </p:nvPr>
        </p:nvSpPr>
        <p:spPr>
          <a:xfrm>
            <a:off x="700635" y="1565910"/>
            <a:ext cx="10691265" cy="4790440"/>
          </a:xfrm>
        </p:spPr>
        <p:txBody>
          <a:bodyPr>
            <a:normAutofit fontScale="85000" lnSpcReduction="20000"/>
          </a:bodyPr>
          <a:lstStyle/>
          <a:p>
            <a:pPr marL="0" indent="0">
              <a:buNone/>
            </a:pPr>
            <a:r>
              <a:rPr lang="en-US" dirty="0"/>
              <a:t>Conclusions:</a:t>
            </a:r>
          </a:p>
          <a:p>
            <a:r>
              <a:rPr lang="en-US" dirty="0"/>
              <a:t>Made a function that gives me exposure time as a function of current by using curve fitting and minimized it.</a:t>
            </a:r>
          </a:p>
          <a:p>
            <a:r>
              <a:rPr lang="en-US" dirty="0"/>
              <a:t>Used information from the manufacturer to give me a range of time values to compare to the recommended exposure time.</a:t>
            </a:r>
          </a:p>
          <a:p>
            <a:r>
              <a:rPr lang="en-US" dirty="0"/>
              <a:t>The UV LED being 1 inch above the sample produces the best results in relation to recommended exposure. The 2 and 3 inch samples are not to be discarded because ranges of exposure time given in literature does not account for every type of UV light or distance from the sample. </a:t>
            </a:r>
          </a:p>
          <a:p>
            <a:r>
              <a:rPr lang="en-US" dirty="0"/>
              <a:t>The time ranges given should not be seen as absolute. Slightly under or overexposing the sample will not lead to catastrophic results.</a:t>
            </a:r>
          </a:p>
          <a:p>
            <a:pPr marL="0" indent="0">
              <a:buNone/>
            </a:pPr>
            <a:r>
              <a:rPr lang="en-US" dirty="0"/>
              <a:t>Future Works:</a:t>
            </a:r>
          </a:p>
          <a:p>
            <a:r>
              <a:rPr lang="en-US" dirty="0"/>
              <a:t>Using a spectrophotometer to more directly measure the absorbance of the SU-8 since I had to estimate from information given for thicker samples.</a:t>
            </a:r>
          </a:p>
          <a:p>
            <a:r>
              <a:rPr lang="en-US" dirty="0"/>
              <a:t>Using a UV light meter to measure UV Intensity. This way I could make a plot of UV Intensity vs. Current directly instead of having to calculate power and then divide by an estimated area. This increases the relative error.</a:t>
            </a:r>
          </a:p>
        </p:txBody>
      </p:sp>
      <p:sp>
        <p:nvSpPr>
          <p:cNvPr id="4" name="Slide Number Placeholder 3">
            <a:extLst>
              <a:ext uri="{FF2B5EF4-FFF2-40B4-BE49-F238E27FC236}">
                <a16:creationId xmlns:a16="http://schemas.microsoft.com/office/drawing/2014/main" id="{94DCA7C6-D6E3-D9DA-D7B8-C5A1014E13DC}"/>
              </a:ext>
            </a:extLst>
          </p:cNvPr>
          <p:cNvSpPr>
            <a:spLocks noGrp="1"/>
          </p:cNvSpPr>
          <p:nvPr>
            <p:ph type="sldNum" sz="quarter" idx="12"/>
          </p:nvPr>
        </p:nvSpPr>
        <p:spPr/>
        <p:txBody>
          <a:bodyPr/>
          <a:lstStyle/>
          <a:p>
            <a:fld id="{87E7843D-FF13-4365-9478-9625B70A2705}" type="slidenum">
              <a:rPr lang="en-US" smtClean="0"/>
              <a:t>15</a:t>
            </a:fld>
            <a:endParaRPr lang="en-US"/>
          </a:p>
        </p:txBody>
      </p:sp>
    </p:spTree>
    <p:extLst>
      <p:ext uri="{BB962C8B-B14F-4D97-AF65-F5344CB8AC3E}">
        <p14:creationId xmlns:p14="http://schemas.microsoft.com/office/powerpoint/2010/main" val="1709010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A9BF0-2034-FBEC-5235-3E0C3B835A00}"/>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12F1E8AA-187B-8D7A-C0DC-7671A4E725B4}"/>
              </a:ext>
            </a:extLst>
          </p:cNvPr>
          <p:cNvSpPr>
            <a:spLocks noGrp="1"/>
          </p:cNvSpPr>
          <p:nvPr>
            <p:ph idx="1"/>
          </p:nvPr>
        </p:nvSpPr>
        <p:spPr>
          <a:xfrm>
            <a:off x="700635" y="1554480"/>
            <a:ext cx="10691265" cy="4407408"/>
          </a:xfrm>
        </p:spPr>
        <p:txBody>
          <a:bodyPr>
            <a:normAutofit lnSpcReduction="10000"/>
          </a:bodyPr>
          <a:lstStyle/>
          <a:p>
            <a:pPr marL="457200" indent="-457200">
              <a:buFont typeface="+mj-lt"/>
              <a:buAutoNum type="arabicPeriod"/>
            </a:pPr>
            <a:r>
              <a:rPr lang="en-US" sz="1400" dirty="0">
                <a:hlinkClick r:id="rId2">
                  <a:extLst>
                    <a:ext uri="{A12FA001-AC4F-418D-AE19-62706E023703}">
                      <ahyp:hlinkClr xmlns:ahyp="http://schemas.microsoft.com/office/drawing/2018/hyperlinkcolor" val="tx"/>
                    </a:ext>
                  </a:extLst>
                </a:hlinkClick>
              </a:rPr>
              <a:t>https://www.genome.gov/genetics-glossary/DNA-Sequencing#:~:text=DNA%20sequencing%20refers%20to%20the,use%20to%20develop%20and%20operate</a:t>
            </a:r>
            <a:r>
              <a:rPr lang="en-US" sz="1400" dirty="0"/>
              <a:t>.</a:t>
            </a:r>
          </a:p>
          <a:p>
            <a:pPr marL="457200" indent="-457200">
              <a:buFont typeface="+mj-lt"/>
              <a:buAutoNum type="arabicPeriod"/>
            </a:pPr>
            <a:r>
              <a:rPr lang="en-US" sz="1400" b="0" i="0" dirty="0">
                <a:solidFill>
                  <a:srgbClr val="212121"/>
                </a:solidFill>
                <a:effectLst/>
              </a:rPr>
              <a:t>Sambrook J, Russell DW. Fragmentation of DNA by sonication. CSH </a:t>
            </a:r>
            <a:r>
              <a:rPr lang="en-US" sz="1400" b="0" i="0" dirty="0" err="1">
                <a:solidFill>
                  <a:srgbClr val="212121"/>
                </a:solidFill>
                <a:effectLst/>
              </a:rPr>
              <a:t>Protoc</a:t>
            </a:r>
            <a:r>
              <a:rPr lang="en-US" sz="1400" b="0" i="0" dirty="0">
                <a:solidFill>
                  <a:srgbClr val="212121"/>
                </a:solidFill>
                <a:effectLst/>
              </a:rPr>
              <a:t>. 2006 Sep 1;2006(4):pdb.prot4538. </a:t>
            </a:r>
            <a:r>
              <a:rPr lang="en-US" sz="1400" b="0" i="0" dirty="0" err="1">
                <a:solidFill>
                  <a:srgbClr val="212121"/>
                </a:solidFill>
                <a:effectLst/>
              </a:rPr>
              <a:t>doi</a:t>
            </a:r>
            <a:r>
              <a:rPr lang="en-US" sz="1400" b="0" i="0" dirty="0">
                <a:solidFill>
                  <a:srgbClr val="212121"/>
                </a:solidFill>
                <a:effectLst/>
              </a:rPr>
              <a:t>: 10.1101/pdb.prot4538. PMID: 22485919.</a:t>
            </a:r>
          </a:p>
          <a:p>
            <a:pPr marL="457200" indent="-457200">
              <a:buFont typeface="+mj-lt"/>
              <a:buAutoNum type="arabicPeriod"/>
            </a:pPr>
            <a:r>
              <a:rPr lang="en-US" sz="1400" b="0" i="0" dirty="0" err="1">
                <a:solidFill>
                  <a:srgbClr val="202122"/>
                </a:solidFill>
                <a:effectLst/>
              </a:rPr>
              <a:t>Pingoud</a:t>
            </a:r>
            <a:r>
              <a:rPr lang="en-US" sz="1400" b="0" i="0" dirty="0">
                <a:solidFill>
                  <a:srgbClr val="202122"/>
                </a:solidFill>
                <a:effectLst/>
              </a:rPr>
              <a:t> A, Alves J, Geiger R (1993). "Chapter 8: Restriction Enzymes". In Burrell M (ed.). </a:t>
            </a:r>
            <a:r>
              <a:rPr lang="en-US" sz="1400" b="0" i="1" dirty="0">
                <a:solidFill>
                  <a:srgbClr val="202122"/>
                </a:solidFill>
                <a:effectLst/>
              </a:rPr>
              <a:t>Enzymes of Molecular Biology</a:t>
            </a:r>
            <a:r>
              <a:rPr lang="en-US" sz="1400" b="0" i="0" dirty="0">
                <a:solidFill>
                  <a:srgbClr val="202122"/>
                </a:solidFill>
                <a:effectLst/>
              </a:rPr>
              <a:t>. Methods of Molecular Biology. Vol. 16. Totowa, NJ: Humana Press.</a:t>
            </a:r>
          </a:p>
          <a:p>
            <a:pPr marL="457200" indent="-457200">
              <a:buFont typeface="+mj-lt"/>
              <a:buAutoNum type="arabicPeriod"/>
            </a:pPr>
            <a:r>
              <a:rPr lang="en-US" sz="1400" b="0" i="0" dirty="0">
                <a:effectLst/>
                <a:hlinkClick r:id="rId3">
                  <a:extLst>
                    <a:ext uri="{A12FA001-AC4F-418D-AE19-62706E023703}">
                      <ahyp:hlinkClr xmlns:ahyp="http://schemas.microsoft.com/office/drawing/2018/hyperlinkcolor" val="tx"/>
                    </a:ext>
                  </a:extLst>
                </a:hlinkClick>
              </a:rPr>
              <a:t>https://kayakuam.com/su-8</a:t>
            </a:r>
            <a:endParaRPr lang="en-US" sz="1400" dirty="0"/>
          </a:p>
          <a:p>
            <a:pPr marL="457200" indent="-457200">
              <a:buFont typeface="+mj-lt"/>
              <a:buAutoNum type="arabicPeriod"/>
            </a:pPr>
            <a:r>
              <a:rPr lang="en-US" sz="1400" b="0" i="0" u="sng" dirty="0">
                <a:solidFill>
                  <a:srgbClr val="202122"/>
                </a:solidFill>
                <a:effectLst/>
              </a:rPr>
              <a:t>https://</a:t>
            </a:r>
            <a:r>
              <a:rPr lang="en-US" sz="1400" b="0" i="0" u="sng" dirty="0" err="1">
                <a:solidFill>
                  <a:srgbClr val="202122"/>
                </a:solidFill>
                <a:effectLst/>
              </a:rPr>
              <a:t>kayakuam.com</a:t>
            </a:r>
            <a:r>
              <a:rPr lang="en-US" sz="1400" b="0" i="0" u="sng" dirty="0">
                <a:solidFill>
                  <a:srgbClr val="202122"/>
                </a:solidFill>
                <a:effectLst/>
              </a:rPr>
              <a:t>/products/su-8-developer </a:t>
            </a:r>
          </a:p>
          <a:p>
            <a:pPr marL="457200" indent="-457200">
              <a:buFont typeface="+mj-lt"/>
              <a:buAutoNum type="arabicPeriod"/>
            </a:pPr>
            <a:r>
              <a:rPr lang="en-US" sz="1400" b="0" i="0" dirty="0">
                <a:effectLst/>
                <a:hlinkClick r:id="rId4">
                  <a:extLst>
                    <a:ext uri="{A12FA001-AC4F-418D-AE19-62706E023703}">
                      <ahyp:hlinkClr xmlns:ahyp="http://schemas.microsoft.com/office/drawing/2018/hyperlinkcolor" val="tx"/>
                    </a:ext>
                  </a:extLst>
                </a:hlinkClick>
              </a:rPr>
              <a:t>https://www.tedpella.com/grids_html/grids.aspx</a:t>
            </a:r>
            <a:endParaRPr lang="en-US" sz="1400" b="0" i="0" dirty="0">
              <a:effectLst/>
            </a:endParaRPr>
          </a:p>
          <a:p>
            <a:pPr marL="457200" indent="-457200">
              <a:buFont typeface="+mj-lt"/>
              <a:buAutoNum type="arabicPeriod"/>
            </a:pPr>
            <a:r>
              <a:rPr lang="en-US" sz="1400" dirty="0">
                <a:hlinkClick r:id="rId5">
                  <a:extLst>
                    <a:ext uri="{A12FA001-AC4F-418D-AE19-62706E023703}">
                      <ahyp:hlinkClr xmlns:ahyp="http://schemas.microsoft.com/office/drawing/2018/hyperlinkcolor" val="tx"/>
                    </a:ext>
                  </a:extLst>
                </a:hlinkClick>
              </a:rPr>
              <a:t>https://www.linshangtech.com/tech/tech508.html</a:t>
            </a:r>
            <a:endParaRPr lang="en-US" sz="1400" dirty="0"/>
          </a:p>
          <a:p>
            <a:pPr marL="457200" indent="-457200">
              <a:buFont typeface="+mj-lt"/>
              <a:buAutoNum type="arabicPeriod"/>
            </a:pPr>
            <a:r>
              <a:rPr lang="en-US" sz="1400" dirty="0">
                <a:hlinkClick r:id="rId6">
                  <a:extLst>
                    <a:ext uri="{A12FA001-AC4F-418D-AE19-62706E023703}">
                      <ahyp:hlinkClr xmlns:ahyp="http://schemas.microsoft.com/office/drawing/2018/hyperlinkcolor" val="tx"/>
                    </a:ext>
                  </a:extLst>
                </a:hlinkClick>
              </a:rPr>
              <a:t>https://uv-light.co.uk/uv-dose-calculator/</a:t>
            </a:r>
            <a:endParaRPr lang="en-US" sz="1400" dirty="0"/>
          </a:p>
          <a:p>
            <a:pPr marL="457200" indent="-457200">
              <a:buFont typeface="+mj-lt"/>
              <a:buAutoNum type="arabicPeriod"/>
            </a:pPr>
            <a:r>
              <a:rPr lang="en-US" sz="1400" dirty="0">
                <a:hlinkClick r:id="rId7">
                  <a:extLst>
                    <a:ext uri="{A12FA001-AC4F-418D-AE19-62706E023703}">
                      <ahyp:hlinkClr xmlns:ahyp="http://schemas.microsoft.com/office/drawing/2018/hyperlinkcolor" val="tx"/>
                    </a:ext>
                  </a:extLst>
                </a:hlinkClick>
              </a:rPr>
              <a:t>https://kayakuam.com/wp-content/uploads/2019/09/SU-82000DataSheet2000_5thru2015Ver4.pdf</a:t>
            </a:r>
            <a:endParaRPr lang="en-US" sz="1400" dirty="0"/>
          </a:p>
          <a:p>
            <a:pPr marL="457200" indent="-457200">
              <a:buFont typeface="+mj-lt"/>
              <a:buAutoNum type="arabicPeriod"/>
            </a:pPr>
            <a:r>
              <a:rPr lang="en-US" sz="1400" dirty="0">
                <a:hlinkClick r:id="rId8">
                  <a:extLst>
                    <a:ext uri="{A12FA001-AC4F-418D-AE19-62706E023703}">
                      <ahyp:hlinkClr xmlns:ahyp="http://schemas.microsoft.com/office/drawing/2018/hyperlinkcolor" val="tx"/>
                    </a:ext>
                  </a:extLst>
                </a:hlinkClick>
              </a:rPr>
              <a:t>https://www.cisuvc.com/the-role-of-wall-plug-efficiency-in-uvc-led-technology</a:t>
            </a:r>
            <a:endParaRPr lang="en-US" sz="1400" dirty="0"/>
          </a:p>
          <a:p>
            <a:pPr marL="457200" indent="-457200">
              <a:buFont typeface="+mj-lt"/>
              <a:buAutoNum type="arabicPeriod"/>
            </a:pPr>
            <a:r>
              <a:rPr lang="en-US" sz="1400" dirty="0">
                <a:hlinkClick r:id="rId9">
                  <a:extLst>
                    <a:ext uri="{A12FA001-AC4F-418D-AE19-62706E023703}">
                      <ahyp:hlinkClr xmlns:ahyp="http://schemas.microsoft.com/office/drawing/2018/hyperlinkcolor" val="tx"/>
                    </a:ext>
                  </a:extLst>
                </a:hlinkClick>
              </a:rPr>
              <a:t>https://cleanroom.byu.edu/su-8-information-page</a:t>
            </a:r>
            <a:endParaRPr lang="en-US" sz="1400" dirty="0"/>
          </a:p>
          <a:p>
            <a:pPr marL="0" indent="0">
              <a:buNone/>
            </a:pPr>
            <a:endParaRPr lang="en-US" sz="1400" dirty="0"/>
          </a:p>
          <a:p>
            <a:pPr marL="0" indent="0">
              <a:buNone/>
            </a:pPr>
            <a:endParaRPr lang="en-US" sz="1400" dirty="0"/>
          </a:p>
          <a:p>
            <a:pPr marL="457200" indent="-457200">
              <a:buFont typeface="+mj-lt"/>
              <a:buAutoNum type="arabicPeriod"/>
            </a:pPr>
            <a:endParaRPr lang="en-US" sz="1400" dirty="0"/>
          </a:p>
          <a:p>
            <a:pPr marL="457200" indent="-457200">
              <a:buFont typeface="+mj-lt"/>
              <a:buAutoNum type="arabicPeriod"/>
            </a:pPr>
            <a:endParaRPr lang="en-US" sz="1400" dirty="0"/>
          </a:p>
          <a:p>
            <a:pPr marL="457200" indent="-457200">
              <a:buFont typeface="+mj-lt"/>
              <a:buAutoNum type="arabicPeriod"/>
            </a:pPr>
            <a:endParaRPr lang="en-US" sz="1400" dirty="0"/>
          </a:p>
          <a:p>
            <a:pPr marL="457200" indent="-457200">
              <a:buFont typeface="+mj-lt"/>
              <a:buAutoNum type="arabicPeriod"/>
            </a:pPr>
            <a:endParaRPr lang="en-US" sz="1400" dirty="0"/>
          </a:p>
          <a:p>
            <a:pPr marL="457200" indent="-457200">
              <a:buFont typeface="+mj-lt"/>
              <a:buAutoNum type="arabicPeriod"/>
            </a:pPr>
            <a:endParaRPr lang="en-US" sz="1400" dirty="0"/>
          </a:p>
          <a:p>
            <a:pPr marL="457200" indent="-457200">
              <a:buFont typeface="+mj-lt"/>
              <a:buAutoNum type="arabicPeriod"/>
            </a:pPr>
            <a:endParaRPr lang="en-US" sz="1400" dirty="0"/>
          </a:p>
          <a:p>
            <a:pPr marL="457200" indent="-457200">
              <a:buFont typeface="+mj-lt"/>
              <a:buAutoNum type="arabicPeriod"/>
            </a:pPr>
            <a:endParaRPr lang="en-US" sz="1400" dirty="0"/>
          </a:p>
          <a:p>
            <a:pPr marL="457200" indent="-457200">
              <a:buFont typeface="+mj-lt"/>
              <a:buAutoNum type="arabicPeriod"/>
            </a:pPr>
            <a:endParaRPr lang="en-US" sz="1400" dirty="0"/>
          </a:p>
          <a:p>
            <a:pPr marL="457200" indent="-457200">
              <a:buFont typeface="+mj-lt"/>
              <a:buAutoNum type="arabicPeriod"/>
            </a:pPr>
            <a:endParaRPr lang="en-US" sz="1400" b="0" i="0" dirty="0">
              <a:effectLst/>
            </a:endParaRPr>
          </a:p>
          <a:p>
            <a:pPr marL="457200" indent="-457200">
              <a:buFont typeface="+mj-lt"/>
              <a:buAutoNum type="arabicPeriod"/>
            </a:pPr>
            <a:endParaRPr lang="en-US" sz="1400" b="0" i="0" dirty="0">
              <a:solidFill>
                <a:srgbClr val="202122"/>
              </a:solidFill>
              <a:effectLst/>
            </a:endParaRPr>
          </a:p>
          <a:p>
            <a:pPr marL="457200" indent="-457200">
              <a:buFont typeface="+mj-lt"/>
              <a:buAutoNum type="arabicPeriod"/>
            </a:pPr>
            <a:endParaRPr lang="en-US" sz="1400" dirty="0"/>
          </a:p>
          <a:p>
            <a:pPr marL="457200" indent="-457200">
              <a:buFont typeface="+mj-lt"/>
              <a:buAutoNum type="arabicPeriod"/>
            </a:pPr>
            <a:endParaRPr lang="en-US" sz="1400" dirty="0"/>
          </a:p>
        </p:txBody>
      </p:sp>
      <p:sp>
        <p:nvSpPr>
          <p:cNvPr id="4" name="Slide Number Placeholder 3">
            <a:extLst>
              <a:ext uri="{FF2B5EF4-FFF2-40B4-BE49-F238E27FC236}">
                <a16:creationId xmlns:a16="http://schemas.microsoft.com/office/drawing/2014/main" id="{6E107D6E-B488-81A9-92D9-33F8A768C685}"/>
              </a:ext>
            </a:extLst>
          </p:cNvPr>
          <p:cNvSpPr>
            <a:spLocks noGrp="1"/>
          </p:cNvSpPr>
          <p:nvPr>
            <p:ph type="sldNum" sz="quarter" idx="12"/>
          </p:nvPr>
        </p:nvSpPr>
        <p:spPr/>
        <p:txBody>
          <a:bodyPr/>
          <a:lstStyle/>
          <a:p>
            <a:fld id="{87E7843D-FF13-4365-9478-9625B70A2705}" type="slidenum">
              <a:rPr lang="en-US" smtClean="0"/>
              <a:t>16</a:t>
            </a:fld>
            <a:endParaRPr lang="en-US"/>
          </a:p>
        </p:txBody>
      </p:sp>
    </p:spTree>
    <p:extLst>
      <p:ext uri="{BB962C8B-B14F-4D97-AF65-F5344CB8AC3E}">
        <p14:creationId xmlns:p14="http://schemas.microsoft.com/office/powerpoint/2010/main" val="2242739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9" name="Rectangle 2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48E57E-FEBA-5B4A-A618-46CAB1F94B1F}"/>
              </a:ext>
            </a:extLst>
          </p:cNvPr>
          <p:cNvSpPr>
            <a:spLocks noGrp="1"/>
          </p:cNvSpPr>
          <p:nvPr>
            <p:ph type="title"/>
          </p:nvPr>
        </p:nvSpPr>
        <p:spPr>
          <a:xfrm>
            <a:off x="5633343" y="1137215"/>
            <a:ext cx="5804426" cy="3376766"/>
          </a:xfrm>
        </p:spPr>
        <p:txBody>
          <a:bodyPr vert="horz" lIns="91440" tIns="45720" rIns="91440" bIns="45720" rtlCol="0" anchor="t">
            <a:normAutofit/>
          </a:bodyPr>
          <a:lstStyle/>
          <a:p>
            <a:r>
              <a:rPr lang="en-US" sz="6600"/>
              <a:t>questions</a:t>
            </a:r>
          </a:p>
        </p:txBody>
      </p:sp>
      <p:pic>
        <p:nvPicPr>
          <p:cNvPr id="30" name="Graphic 29" descr="Help">
            <a:extLst>
              <a:ext uri="{FF2B5EF4-FFF2-40B4-BE49-F238E27FC236}">
                <a16:creationId xmlns:a16="http://schemas.microsoft.com/office/drawing/2014/main" id="{AE7734C4-CC8F-2F94-1514-5AFC6746A62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5383" y="1171349"/>
            <a:ext cx="4515301" cy="4515301"/>
          </a:xfrm>
          <a:prstGeom prst="rect">
            <a:avLst/>
          </a:prstGeom>
        </p:spPr>
      </p:pic>
      <p:cxnSp>
        <p:nvCxnSpPr>
          <p:cNvPr id="31" name="Straight Connector 3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3343" y="723900"/>
            <a:ext cx="5715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8E634B8-311A-4810-A5DB-7043D02804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3343" y="6134100"/>
            <a:ext cx="5715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C7AED5E3-3CE8-466A-C364-E70C822BFBC2}"/>
              </a:ext>
            </a:extLst>
          </p:cNvPr>
          <p:cNvSpPr>
            <a:spLocks noGrp="1"/>
          </p:cNvSpPr>
          <p:nvPr>
            <p:ph type="sldNum" sz="quarter" idx="12"/>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87E7843D-FF13-4365-9478-9625B70A2705}" type="slidenum">
              <a:rPr lang="en-US" smtClean="0"/>
              <a:pPr>
                <a:lnSpc>
                  <a:spcPct val="90000"/>
                </a:lnSpc>
                <a:spcAft>
                  <a:spcPts val="600"/>
                </a:spcAft>
              </a:pPr>
              <a:t>17</a:t>
            </a:fld>
            <a:endParaRPr lang="en-US"/>
          </a:p>
        </p:txBody>
      </p:sp>
    </p:spTree>
    <p:extLst>
      <p:ext uri="{BB962C8B-B14F-4D97-AF65-F5344CB8AC3E}">
        <p14:creationId xmlns:p14="http://schemas.microsoft.com/office/powerpoint/2010/main" val="93983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7C1331-81BD-F490-5602-6958A2840FA1}"/>
              </a:ext>
            </a:extLst>
          </p:cNvPr>
          <p:cNvSpPr>
            <a:spLocks noGrp="1"/>
          </p:cNvSpPr>
          <p:nvPr>
            <p:ph type="title"/>
          </p:nvPr>
        </p:nvSpPr>
        <p:spPr>
          <a:xfrm>
            <a:off x="704088" y="914400"/>
            <a:ext cx="5195889" cy="1316736"/>
          </a:xfrm>
        </p:spPr>
        <p:txBody>
          <a:bodyPr>
            <a:normAutofit/>
          </a:bodyPr>
          <a:lstStyle/>
          <a:p>
            <a:r>
              <a:rPr lang="en-US" sz="2800" dirty="0"/>
              <a:t>Introduction/Background</a:t>
            </a:r>
          </a:p>
        </p:txBody>
      </p:sp>
      <p:cxnSp>
        <p:nvCxnSpPr>
          <p:cNvPr id="12" name="Straight Connector 11">
            <a:extLst>
              <a:ext uri="{FF2B5EF4-FFF2-40B4-BE49-F238E27FC236}">
                <a16:creationId xmlns:a16="http://schemas.microsoft.com/office/drawing/2014/main" id="{F2B951FD-94F7-E138-3EC2-A66A551D91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09F7DE2-AAA2-8AD3-9BEA-82EE114B1907}"/>
              </a:ext>
            </a:extLst>
          </p:cNvPr>
          <p:cNvSpPr>
            <a:spLocks noGrp="1"/>
          </p:cNvSpPr>
          <p:nvPr>
            <p:ph idx="1"/>
          </p:nvPr>
        </p:nvSpPr>
        <p:spPr>
          <a:xfrm>
            <a:off x="704088" y="1757800"/>
            <a:ext cx="5195889" cy="3931920"/>
          </a:xfrm>
        </p:spPr>
        <p:txBody>
          <a:bodyPr>
            <a:noAutofit/>
          </a:bodyPr>
          <a:lstStyle/>
          <a:p>
            <a:pPr>
              <a:lnSpc>
                <a:spcPct val="100000"/>
              </a:lnSpc>
            </a:pPr>
            <a:r>
              <a:rPr lang="en-US" sz="1800" dirty="0"/>
              <a:t>DNA Sequencing is a technique to determine the order of nucleotides in a DNA molecule. The order is important because it determines cell function and development[1]. </a:t>
            </a:r>
          </a:p>
          <a:p>
            <a:pPr>
              <a:lnSpc>
                <a:spcPct val="100000"/>
              </a:lnSpc>
            </a:pPr>
            <a:r>
              <a:rPr lang="en-US" sz="1800" dirty="0"/>
              <a:t>The main goal of our research is to simplify the DNA sequencing process. Conventional methods of cutting DNA have used either random cutting by sonication[2] or using restriction enzymes[3]. This yields many small sequences that must be put back together. </a:t>
            </a:r>
          </a:p>
          <a:p>
            <a:pPr>
              <a:lnSpc>
                <a:spcPct val="100000"/>
              </a:lnSpc>
            </a:pPr>
            <a:r>
              <a:rPr lang="en-US" sz="1800" dirty="0"/>
              <a:t>We want to simplify this process by cutting DNA fragments in a controlled manner such that fragments from known locations can be removed and sequenced separately.</a:t>
            </a:r>
          </a:p>
        </p:txBody>
      </p:sp>
      <p:pic>
        <p:nvPicPr>
          <p:cNvPr id="6" name="Picture 5" descr="Chemical formulas are written on paper">
            <a:extLst>
              <a:ext uri="{FF2B5EF4-FFF2-40B4-BE49-F238E27FC236}">
                <a16:creationId xmlns:a16="http://schemas.microsoft.com/office/drawing/2014/main" id="{D82FB86D-1CB8-6C30-DDA4-F7653D1E0FEE}"/>
              </a:ext>
            </a:extLst>
          </p:cNvPr>
          <p:cNvPicPr>
            <a:picLocks noChangeAspect="1"/>
          </p:cNvPicPr>
          <p:nvPr/>
        </p:nvPicPr>
        <p:blipFill>
          <a:blip r:embed="rId2"/>
          <a:srcRect l="26104" r="26560"/>
          <a:stretch/>
        </p:blipFill>
        <p:spPr>
          <a:xfrm>
            <a:off x="6420752" y="-1"/>
            <a:ext cx="5771248" cy="6857999"/>
          </a:xfrm>
          <a:prstGeom prst="rect">
            <a:avLst/>
          </a:prstGeom>
        </p:spPr>
      </p:pic>
      <p:sp>
        <p:nvSpPr>
          <p:cNvPr id="4" name="Slide Number Placeholder 3">
            <a:extLst>
              <a:ext uri="{FF2B5EF4-FFF2-40B4-BE49-F238E27FC236}">
                <a16:creationId xmlns:a16="http://schemas.microsoft.com/office/drawing/2014/main" id="{44CB6315-3CE1-7196-665C-76EE0474E038}"/>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a:solidFill>
                  <a:srgbClr val="FFFFFF"/>
                </a:solidFill>
              </a:rPr>
              <a:pPr>
                <a:lnSpc>
                  <a:spcPct val="90000"/>
                </a:lnSpc>
                <a:spcAft>
                  <a:spcPts val="600"/>
                </a:spcAft>
              </a:pPr>
              <a:t>2</a:t>
            </a:fld>
            <a:endParaRPr lang="en-US">
              <a:solidFill>
                <a:srgbClr val="FFFFFF"/>
              </a:solidFill>
            </a:endParaRPr>
          </a:p>
        </p:txBody>
      </p:sp>
    </p:spTree>
    <p:extLst>
      <p:ext uri="{BB962C8B-B14F-4D97-AF65-F5344CB8AC3E}">
        <p14:creationId xmlns:p14="http://schemas.microsoft.com/office/powerpoint/2010/main" val="4070366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49" name="Straight Connector 1048">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0" name="Straight Connector 1049">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051" name="Rectangle 1050">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DB3F36-FC69-BF0E-9A25-1BCB4278C2CD}"/>
              </a:ext>
            </a:extLst>
          </p:cNvPr>
          <p:cNvSpPr>
            <a:spLocks noGrp="1"/>
          </p:cNvSpPr>
          <p:nvPr>
            <p:ph type="title"/>
          </p:nvPr>
        </p:nvSpPr>
        <p:spPr>
          <a:xfrm>
            <a:off x="704088" y="914399"/>
            <a:ext cx="5239272" cy="1621147"/>
          </a:xfrm>
        </p:spPr>
        <p:txBody>
          <a:bodyPr vert="horz" lIns="91440" tIns="45720" rIns="91440" bIns="45720" rtlCol="0" anchor="t">
            <a:normAutofit/>
          </a:bodyPr>
          <a:lstStyle/>
          <a:p>
            <a:r>
              <a:rPr lang="en-US" sz="4000" dirty="0"/>
              <a:t>Photoresist</a:t>
            </a:r>
          </a:p>
        </p:txBody>
      </p:sp>
      <p:cxnSp>
        <p:nvCxnSpPr>
          <p:cNvPr id="1052" name="Straight Connector 1">
            <a:extLst>
              <a:ext uri="{FF2B5EF4-FFF2-40B4-BE49-F238E27FC236}">
                <a16:creationId xmlns:a16="http://schemas.microsoft.com/office/drawing/2014/main" id="{7D3DF08D-8EDA-0FB3-59D9-B692F2ADD1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Negative Photoresist A Comprehensive Guide to Understanding">
            <a:extLst>
              <a:ext uri="{FF2B5EF4-FFF2-40B4-BE49-F238E27FC236}">
                <a16:creationId xmlns:a16="http://schemas.microsoft.com/office/drawing/2014/main" id="{122639FA-4F27-E24B-6E28-BC5DA70A35E2}"/>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2069" r="2069"/>
          <a:stretch>
            <a:fillRect/>
          </a:stretch>
        </p:blipFill>
        <p:spPr bwMode="auto">
          <a:xfrm>
            <a:off x="800100" y="1915890"/>
            <a:ext cx="4979408" cy="386979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AD64233-7217-3BD8-3DCB-58C350D8FB95}"/>
              </a:ext>
            </a:extLst>
          </p:cNvPr>
          <p:cNvSpPr>
            <a:spLocks noGrp="1"/>
          </p:cNvSpPr>
          <p:nvPr>
            <p:ph type="body" sz="half" idx="2"/>
          </p:nvPr>
        </p:nvSpPr>
        <p:spPr>
          <a:xfrm>
            <a:off x="6346176" y="1596575"/>
            <a:ext cx="5138688" cy="4566481"/>
          </a:xfrm>
        </p:spPr>
        <p:txBody>
          <a:bodyPr vert="horz" lIns="91440" tIns="45720" rIns="91440" bIns="45720" rtlCol="0">
            <a:normAutofit fontScale="92500"/>
          </a:bodyPr>
          <a:lstStyle/>
          <a:p>
            <a:pPr indent="-228600">
              <a:buFont typeface="Arial" panose="020B0604020202020204" pitchFamily="34" charset="0"/>
              <a:buChar char="•"/>
            </a:pPr>
            <a:r>
              <a:rPr lang="en-US" sz="1800" dirty="0"/>
              <a:t>We deposited mouse DNA on pieces of Si wafers coated with SU-8[4]. SU-8 is a negative photoresist that when hit with near-UV light(350-400 nm) causes cross-linking of the polymer chains. </a:t>
            </a:r>
          </a:p>
          <a:p>
            <a:pPr indent="-228600">
              <a:buFont typeface="Arial" panose="020B0604020202020204" pitchFamily="34" charset="0"/>
              <a:buChar char="•"/>
            </a:pPr>
            <a:r>
              <a:rPr lang="en-US" sz="1800" dirty="0"/>
              <a:t>It becomes insoluble in its developer(PGMEA)[5] where cross-linked and it’s this property that allows us to make a pattern out of it. The pattern was made with 2000 mesh TEM grids[6] so that where of the UV(360 nm) is blocked, the SU-8 can be dissolved when immersed in the developer. </a:t>
            </a:r>
          </a:p>
          <a:p>
            <a:pPr marL="0" indent="-228600">
              <a:buFont typeface="Arial" panose="020B0604020202020204" pitchFamily="34" charset="0"/>
              <a:buChar char="•"/>
            </a:pPr>
            <a:r>
              <a:rPr lang="en-US" sz="1800" dirty="0"/>
              <a:t> These DNA fragments are then cut using microfluidic delivery of DNase I cutting enzyme in such a way that segments from known locations can be removed and sequenced separately.</a:t>
            </a:r>
          </a:p>
        </p:txBody>
      </p:sp>
      <p:sp>
        <p:nvSpPr>
          <p:cNvPr id="4" name="Slide Number Placeholder 3">
            <a:extLst>
              <a:ext uri="{FF2B5EF4-FFF2-40B4-BE49-F238E27FC236}">
                <a16:creationId xmlns:a16="http://schemas.microsoft.com/office/drawing/2014/main" id="{994BBC62-8528-D316-E461-E49650924FD4}"/>
              </a:ext>
            </a:extLst>
          </p:cNvPr>
          <p:cNvSpPr>
            <a:spLocks noGrp="1"/>
          </p:cNvSpPr>
          <p:nvPr>
            <p:ph type="sldNum" sz="quarter" idx="12"/>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87E7843D-FF13-4365-9478-9625B70A2705}" type="slidenum">
              <a:rPr lang="en-US" smtClean="0"/>
              <a:pPr>
                <a:lnSpc>
                  <a:spcPct val="90000"/>
                </a:lnSpc>
                <a:spcAft>
                  <a:spcPts val="600"/>
                </a:spcAft>
              </a:pPr>
              <a:t>3</a:t>
            </a:fld>
            <a:endParaRPr lang="en-US"/>
          </a:p>
        </p:txBody>
      </p:sp>
    </p:spTree>
    <p:extLst>
      <p:ext uri="{BB962C8B-B14F-4D97-AF65-F5344CB8AC3E}">
        <p14:creationId xmlns:p14="http://schemas.microsoft.com/office/powerpoint/2010/main" val="2490862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0A9EAEB8-4474-4E6D-BBBE-859B660F0B82}"/>
              </a:ext>
            </a:extLst>
          </p:cNvPr>
          <p:cNvSpPr>
            <a:spLocks noGrp="1"/>
          </p:cNvSpPr>
          <p:nvPr>
            <p:ph type="title"/>
          </p:nvPr>
        </p:nvSpPr>
        <p:spPr>
          <a:xfrm>
            <a:off x="700087" y="909638"/>
            <a:ext cx="10691813" cy="1155618"/>
          </a:xfrm>
        </p:spPr>
        <p:txBody>
          <a:bodyPr>
            <a:normAutofit/>
          </a:bodyPr>
          <a:lstStyle/>
          <a:p>
            <a:r>
              <a:rPr lang="en-US" dirty="0"/>
              <a:t>Why a photoresist?</a:t>
            </a:r>
          </a:p>
        </p:txBody>
      </p:sp>
      <p:cxnSp>
        <p:nvCxnSpPr>
          <p:cNvPr id="15" name="Straight Connector 14">
            <a:extLst>
              <a:ext uri="{FF2B5EF4-FFF2-40B4-BE49-F238E27FC236}">
                <a16:creationId xmlns:a16="http://schemas.microsoft.com/office/drawing/2014/main" id="{AAD0195E-7F27-4D06-9427-0C121D721A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D74C2FC-3228-4FC1-B97B-87AD35508D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BC29EC77-797E-CFB2-5749-712CE353280F}"/>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4</a:t>
            </a:fld>
            <a:endParaRPr lang="en-US"/>
          </a:p>
        </p:txBody>
      </p:sp>
      <p:graphicFrame>
        <p:nvGraphicFramePr>
          <p:cNvPr id="9" name="Content Placeholder 6">
            <a:extLst>
              <a:ext uri="{FF2B5EF4-FFF2-40B4-BE49-F238E27FC236}">
                <a16:creationId xmlns:a16="http://schemas.microsoft.com/office/drawing/2014/main" id="{8CF607BA-194F-7228-0E0D-CDA3146029DA}"/>
              </a:ext>
            </a:extLst>
          </p:cNvPr>
          <p:cNvGraphicFramePr>
            <a:graphicFrameLocks noGrp="1"/>
          </p:cNvGraphicFramePr>
          <p:nvPr>
            <p:ph idx="1"/>
            <p:extLst>
              <p:ext uri="{D42A27DB-BD31-4B8C-83A1-F6EECF244321}">
                <p14:modId xmlns:p14="http://schemas.microsoft.com/office/powerpoint/2010/main" val="3959416333"/>
              </p:ext>
            </p:extLst>
          </p:nvPr>
        </p:nvGraphicFramePr>
        <p:xfrm>
          <a:off x="700088" y="2222500"/>
          <a:ext cx="10691812" cy="3740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74946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73D3A-6413-E319-59A7-D0FE41B91BE7}"/>
              </a:ext>
            </a:extLst>
          </p:cNvPr>
          <p:cNvSpPr>
            <a:spLocks noGrp="1"/>
          </p:cNvSpPr>
          <p:nvPr>
            <p:ph type="title"/>
          </p:nvPr>
        </p:nvSpPr>
        <p:spPr/>
        <p:txBody>
          <a:bodyPr/>
          <a:lstStyle/>
          <a:p>
            <a:r>
              <a:rPr lang="en-US" dirty="0"/>
              <a:t>The problem/Overview</a:t>
            </a:r>
          </a:p>
        </p:txBody>
      </p:sp>
      <p:sp>
        <p:nvSpPr>
          <p:cNvPr id="3" name="Content Placeholder 2">
            <a:extLst>
              <a:ext uri="{FF2B5EF4-FFF2-40B4-BE49-F238E27FC236}">
                <a16:creationId xmlns:a16="http://schemas.microsoft.com/office/drawing/2014/main" id="{0757F627-6D6D-0939-A159-144B951A52BC}"/>
              </a:ext>
            </a:extLst>
          </p:cNvPr>
          <p:cNvSpPr>
            <a:spLocks noGrp="1"/>
          </p:cNvSpPr>
          <p:nvPr>
            <p:ph idx="1"/>
          </p:nvPr>
        </p:nvSpPr>
        <p:spPr/>
        <p:txBody>
          <a:bodyPr>
            <a:normAutofit fontScale="92500" lnSpcReduction="20000"/>
          </a:bodyPr>
          <a:lstStyle/>
          <a:p>
            <a:r>
              <a:rPr lang="en-US" dirty="0"/>
              <a:t>Problem: How long should be expose the sample to UV?</a:t>
            </a:r>
          </a:p>
          <a:p>
            <a:r>
              <a:rPr lang="en-US" dirty="0"/>
              <a:t>Solution: Use numerical methods(Curve Fitting and Minimization) to create a formula that relates LED current to exposure time.</a:t>
            </a:r>
          </a:p>
          <a:p>
            <a:pPr marL="457200" indent="-457200">
              <a:buFont typeface="+mj-lt"/>
              <a:buAutoNum type="arabicPeriod"/>
            </a:pPr>
            <a:r>
              <a:rPr lang="en-US" dirty="0"/>
              <a:t>Plot the V vs. I data and apply a logarithmic fit to get an equation for V(I). </a:t>
            </a:r>
          </a:p>
          <a:p>
            <a:pPr marL="457200" indent="-457200">
              <a:buFont typeface="+mj-lt"/>
              <a:buAutoNum type="arabicPeriod"/>
            </a:pPr>
            <a:r>
              <a:rPr lang="en-US" dirty="0"/>
              <a:t>Find the area of the UV beam spot at certain heights above the sample.</a:t>
            </a:r>
          </a:p>
          <a:p>
            <a:pPr marL="457200" indent="-457200">
              <a:buFont typeface="+mj-lt"/>
              <a:buAutoNum type="arabicPeriod"/>
            </a:pPr>
            <a:r>
              <a:rPr lang="en-US" dirty="0"/>
              <a:t>Use P=V(I)*I to find an equation for P(I)</a:t>
            </a:r>
          </a:p>
          <a:p>
            <a:pPr marL="457200" indent="-457200">
              <a:buFont typeface="+mj-lt"/>
              <a:buAutoNum type="arabicPeriod"/>
            </a:pPr>
            <a:r>
              <a:rPr lang="en-US" dirty="0"/>
              <a:t>Divide this equation by the area to get UV Intensity[7] as a function of current.</a:t>
            </a:r>
          </a:p>
          <a:p>
            <a:pPr marL="457200" indent="-457200">
              <a:buFont typeface="+mj-lt"/>
              <a:buAutoNum type="arabicPeriod"/>
            </a:pPr>
            <a:r>
              <a:rPr lang="en-US" dirty="0"/>
              <a:t>Use the UV Dose equation[8] to get a function for exposure time in terms of current.</a:t>
            </a:r>
          </a:p>
          <a:p>
            <a:pPr marL="457200" indent="-457200">
              <a:buFont typeface="+mj-lt"/>
              <a:buAutoNum type="arabicPeriod"/>
            </a:pPr>
            <a:r>
              <a:rPr lang="en-US" dirty="0"/>
              <a:t>Minimize the function to find a range of minimum exposure times for the UV at different heights above </a:t>
            </a:r>
            <a:r>
              <a:rPr lang="en-US"/>
              <a:t>the sample </a:t>
            </a:r>
            <a:r>
              <a:rPr lang="en-US" dirty="0"/>
              <a:t>and compare to the general recommended exposure time. </a:t>
            </a:r>
          </a:p>
          <a:p>
            <a:endParaRPr lang="en-US" dirty="0"/>
          </a:p>
        </p:txBody>
      </p:sp>
      <p:sp>
        <p:nvSpPr>
          <p:cNvPr id="4" name="Slide Number Placeholder 3">
            <a:extLst>
              <a:ext uri="{FF2B5EF4-FFF2-40B4-BE49-F238E27FC236}">
                <a16:creationId xmlns:a16="http://schemas.microsoft.com/office/drawing/2014/main" id="{E85A0A22-78C1-D39C-49EB-225166ABC11D}"/>
              </a:ext>
            </a:extLst>
          </p:cNvPr>
          <p:cNvSpPr>
            <a:spLocks noGrp="1"/>
          </p:cNvSpPr>
          <p:nvPr>
            <p:ph type="sldNum" sz="quarter" idx="12"/>
          </p:nvPr>
        </p:nvSpPr>
        <p:spPr/>
        <p:txBody>
          <a:bodyPr/>
          <a:lstStyle/>
          <a:p>
            <a:fld id="{87E7843D-FF13-4365-9478-9625B70A2705}" type="slidenum">
              <a:rPr lang="en-US" smtClean="0"/>
              <a:t>5</a:t>
            </a:fld>
            <a:endParaRPr lang="en-US"/>
          </a:p>
        </p:txBody>
      </p:sp>
    </p:spTree>
    <p:extLst>
      <p:ext uri="{BB962C8B-B14F-4D97-AF65-F5344CB8AC3E}">
        <p14:creationId xmlns:p14="http://schemas.microsoft.com/office/powerpoint/2010/main" val="4109724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1F0E7-ECA0-0B8A-A605-599D9467F4D2}"/>
              </a:ext>
            </a:extLst>
          </p:cNvPr>
          <p:cNvSpPr>
            <a:spLocks noGrp="1"/>
          </p:cNvSpPr>
          <p:nvPr>
            <p:ph type="title"/>
          </p:nvPr>
        </p:nvSpPr>
        <p:spPr/>
        <p:txBody>
          <a:bodyPr vert="horz" lIns="91440" tIns="45720" rIns="91440" bIns="45720" rtlCol="0" anchor="t">
            <a:normAutofit/>
          </a:bodyPr>
          <a:lstStyle/>
          <a:p>
            <a:r>
              <a:rPr lang="en-US" dirty="0"/>
              <a:t>Log Fitting</a:t>
            </a:r>
          </a:p>
        </p:txBody>
      </p:sp>
      <p:pic>
        <p:nvPicPr>
          <p:cNvPr id="6" name="Content Placeholder 5" descr="A diagram of a led voltage&#10;&#10;AI-generated content may be incorrect.">
            <a:extLst>
              <a:ext uri="{FF2B5EF4-FFF2-40B4-BE49-F238E27FC236}">
                <a16:creationId xmlns:a16="http://schemas.microsoft.com/office/drawing/2014/main" id="{6FCB03E3-AF68-58C9-E7BF-1A1FB7965744}"/>
              </a:ext>
            </a:extLst>
          </p:cNvPr>
          <p:cNvPicPr>
            <a:picLocks noGrp="1" noChangeAspect="1"/>
          </p:cNvPicPr>
          <p:nvPr>
            <p:ph sz="half" idx="1"/>
          </p:nvPr>
        </p:nvPicPr>
        <p:blipFill>
          <a:blip r:embed="rId2"/>
          <a:stretch>
            <a:fillRect/>
          </a:stretch>
        </p:blipFill>
        <p:spPr>
          <a:xfrm>
            <a:off x="5832765" y="1387656"/>
            <a:ext cx="6364362" cy="4482661"/>
          </a:xfrm>
          <a:prstGeom prst="rect">
            <a:avLst/>
          </a:prstGeom>
        </p:spPr>
      </p:pic>
      <p:pic>
        <p:nvPicPr>
          <p:cNvPr id="12" name="Content Placeholder 11" descr="A computer screen shot of a program&#10;&#10;AI-generated content may be incorrect.">
            <a:extLst>
              <a:ext uri="{FF2B5EF4-FFF2-40B4-BE49-F238E27FC236}">
                <a16:creationId xmlns:a16="http://schemas.microsoft.com/office/drawing/2014/main" id="{4FDC5D26-B651-84FB-3323-3E50F84410CF}"/>
              </a:ext>
            </a:extLst>
          </p:cNvPr>
          <p:cNvPicPr>
            <a:picLocks noGrp="1" noChangeAspect="1"/>
          </p:cNvPicPr>
          <p:nvPr>
            <p:ph sz="half" idx="2"/>
          </p:nvPr>
        </p:nvPicPr>
        <p:blipFill>
          <a:blip r:embed="rId3"/>
          <a:stretch>
            <a:fillRect/>
          </a:stretch>
        </p:blipFill>
        <p:spPr>
          <a:xfrm>
            <a:off x="0" y="1624405"/>
            <a:ext cx="5832765" cy="3878467"/>
          </a:xfrm>
        </p:spPr>
      </p:pic>
      <p:sp>
        <p:nvSpPr>
          <p:cNvPr id="4" name="Slide Number Placeholder 3">
            <a:extLst>
              <a:ext uri="{FF2B5EF4-FFF2-40B4-BE49-F238E27FC236}">
                <a16:creationId xmlns:a16="http://schemas.microsoft.com/office/drawing/2014/main" id="{460AA238-600B-A605-D7F6-A50BDFE4E9F6}"/>
              </a:ext>
            </a:extLst>
          </p:cNvPr>
          <p:cNvSpPr>
            <a:spLocks noGrp="1"/>
          </p:cNvSpPr>
          <p:nvPr>
            <p:ph type="sldNum" sz="quarter" idx="12"/>
          </p:nvPr>
        </p:nvSpPr>
        <p:spPr/>
        <p:txBody>
          <a:bodyPr vert="horz" lIns="91440" tIns="45720" rIns="91440" bIns="45720" rtlCol="0" anchor="ctr">
            <a:normAutofit/>
          </a:bodyPr>
          <a:lstStyle/>
          <a:p>
            <a:pPr>
              <a:lnSpc>
                <a:spcPct val="90000"/>
              </a:lnSpc>
              <a:spcAft>
                <a:spcPts val="600"/>
              </a:spcAft>
            </a:pPr>
            <a:fld id="{87E7843D-FF13-4365-9478-9625B70A2705}" type="slidenum">
              <a:rPr lang="en-US" smtClean="0"/>
              <a:pPr>
                <a:lnSpc>
                  <a:spcPct val="90000"/>
                </a:lnSpc>
                <a:spcAft>
                  <a:spcPts val="600"/>
                </a:spcAft>
              </a:pPr>
              <a:t>6</a:t>
            </a:fld>
            <a:endParaRPr lang="en-US"/>
          </a:p>
        </p:txBody>
      </p:sp>
      <p:sp>
        <p:nvSpPr>
          <p:cNvPr id="7" name="TextBox 6">
            <a:extLst>
              <a:ext uri="{FF2B5EF4-FFF2-40B4-BE49-F238E27FC236}">
                <a16:creationId xmlns:a16="http://schemas.microsoft.com/office/drawing/2014/main" id="{1727F2DB-4DFB-DCA4-740D-901FA346CABF}"/>
              </a:ext>
            </a:extLst>
          </p:cNvPr>
          <p:cNvSpPr txBox="1"/>
          <p:nvPr/>
        </p:nvSpPr>
        <p:spPr>
          <a:xfrm>
            <a:off x="7826189" y="3105834"/>
            <a:ext cx="3765177" cy="1200329"/>
          </a:xfrm>
          <a:prstGeom prst="rect">
            <a:avLst/>
          </a:prstGeom>
          <a:noFill/>
        </p:spPr>
        <p:txBody>
          <a:bodyPr wrap="square" rtlCol="0">
            <a:spAutoFit/>
          </a:bodyPr>
          <a:lstStyle/>
          <a:p>
            <a:r>
              <a:rPr lang="en-US" dirty="0"/>
              <a:t>Equation:</a:t>
            </a:r>
          </a:p>
          <a:p>
            <a:pPr algn="just" rtl="0">
              <a:buNone/>
            </a:pPr>
            <a:r>
              <a:rPr lang="en-US" sz="1800" b="0" i="0" u="none" strike="noStrike" dirty="0">
                <a:solidFill>
                  <a:srgbClr val="000000"/>
                </a:solidFill>
                <a:effectLst/>
              </a:rPr>
              <a:t>V</a:t>
            </a:r>
            <a:r>
              <a:rPr lang="en-US" sz="1800" b="0" i="0" u="none" strike="noStrike" baseline="-25000" dirty="0">
                <a:solidFill>
                  <a:srgbClr val="000000"/>
                </a:solidFill>
                <a:effectLst/>
              </a:rPr>
              <a:t>LED</a:t>
            </a:r>
            <a:r>
              <a:rPr lang="en-US" sz="1800" b="0" i="0" u="none" strike="noStrike" dirty="0">
                <a:solidFill>
                  <a:srgbClr val="000000"/>
                </a:solidFill>
                <a:effectLst/>
              </a:rPr>
              <a:t>= 0.04125ln(I</a:t>
            </a:r>
            <a:r>
              <a:rPr lang="en-US" sz="1800" b="0" i="0" u="none" strike="noStrike" baseline="-25000" dirty="0">
                <a:solidFill>
                  <a:srgbClr val="000000"/>
                </a:solidFill>
                <a:effectLst/>
              </a:rPr>
              <a:t>LED</a:t>
            </a:r>
            <a:r>
              <a:rPr lang="en-US" sz="1800" b="0" i="0" u="none" strike="noStrike" dirty="0">
                <a:solidFill>
                  <a:srgbClr val="000000"/>
                </a:solidFill>
                <a:effectLst/>
              </a:rPr>
              <a:t>)+3.3389</a:t>
            </a:r>
          </a:p>
          <a:p>
            <a:pPr algn="just" rtl="0">
              <a:buNone/>
            </a:pPr>
            <a:r>
              <a:rPr lang="en-US" dirty="0">
                <a:solidFill>
                  <a:srgbClr val="000000"/>
                </a:solidFill>
              </a:rPr>
              <a:t>RMSE= 0.007</a:t>
            </a:r>
          </a:p>
          <a:p>
            <a:pPr algn="just" rtl="0">
              <a:buNone/>
            </a:pPr>
            <a:r>
              <a:rPr lang="en-US" b="0" dirty="0">
                <a:solidFill>
                  <a:srgbClr val="000000"/>
                </a:solidFill>
                <a:effectLst/>
              </a:rPr>
              <a:t>R</a:t>
            </a:r>
            <a:r>
              <a:rPr lang="en-US" b="0" baseline="30000" dirty="0">
                <a:solidFill>
                  <a:srgbClr val="000000"/>
                </a:solidFill>
                <a:effectLst/>
              </a:rPr>
              <a:t>2</a:t>
            </a:r>
            <a:r>
              <a:rPr lang="en-US" dirty="0">
                <a:solidFill>
                  <a:srgbClr val="000000"/>
                </a:solidFill>
              </a:rPr>
              <a:t>=0.989</a:t>
            </a:r>
            <a:endParaRPr lang="en-US" b="0" dirty="0">
              <a:effectLst/>
            </a:endParaRPr>
          </a:p>
        </p:txBody>
      </p:sp>
    </p:spTree>
    <p:extLst>
      <p:ext uri="{BB962C8B-B14F-4D97-AF65-F5344CB8AC3E}">
        <p14:creationId xmlns:p14="http://schemas.microsoft.com/office/powerpoint/2010/main" val="2062591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14EA6F-1B2C-B8B0-9B49-9F8AA49E85F8}"/>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0649191-39BD-F50C-8F0E-CF8E9DF573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B216FF-1BB7-DC66-2F6C-CB97556A54EE}"/>
              </a:ext>
            </a:extLst>
          </p:cNvPr>
          <p:cNvSpPr>
            <a:spLocks noGrp="1"/>
          </p:cNvSpPr>
          <p:nvPr>
            <p:ph type="title"/>
          </p:nvPr>
        </p:nvSpPr>
        <p:spPr>
          <a:xfrm>
            <a:off x="704089" y="914400"/>
            <a:ext cx="3453844" cy="1463040"/>
          </a:xfrm>
        </p:spPr>
        <p:txBody>
          <a:bodyPr anchor="t">
            <a:normAutofit/>
          </a:bodyPr>
          <a:lstStyle/>
          <a:p>
            <a:r>
              <a:rPr lang="en-US"/>
              <a:t>Area of uv beam spot</a:t>
            </a:r>
            <a:endParaRPr lang="en-US" dirty="0"/>
          </a:p>
        </p:txBody>
      </p:sp>
      <p:cxnSp>
        <p:nvCxnSpPr>
          <p:cNvPr id="20" name="Straight Connector 19">
            <a:extLst>
              <a:ext uri="{FF2B5EF4-FFF2-40B4-BE49-F238E27FC236}">
                <a16:creationId xmlns:a16="http://schemas.microsoft.com/office/drawing/2014/main" id="{0ABE5B53-328A-B9BA-AC30-7B7D296908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71015F2F-C05A-F097-4719-02BEF241F121}"/>
              </a:ext>
            </a:extLst>
          </p:cNvPr>
          <p:cNvSpPr>
            <a:spLocks noGrp="1"/>
          </p:cNvSpPr>
          <p:nvPr>
            <p:ph idx="1"/>
          </p:nvPr>
        </p:nvSpPr>
        <p:spPr>
          <a:xfrm>
            <a:off x="4862022" y="1014984"/>
            <a:ext cx="6614593" cy="1362456"/>
          </a:xfrm>
        </p:spPr>
        <p:txBody>
          <a:bodyPr anchor="t">
            <a:normAutofit lnSpcReduction="10000"/>
          </a:bodyPr>
          <a:lstStyle/>
          <a:p>
            <a:r>
              <a:rPr lang="en-US" dirty="0"/>
              <a:t>I estimated the area by using the height of the LED above the sample, the angle of the beam, and used some trig to find the radius(base of the right triangle that bisects the beam).</a:t>
            </a:r>
          </a:p>
        </p:txBody>
      </p:sp>
      <p:cxnSp>
        <p:nvCxnSpPr>
          <p:cNvPr id="21" name="Straight Connector 20">
            <a:extLst>
              <a:ext uri="{FF2B5EF4-FFF2-40B4-BE49-F238E27FC236}">
                <a16:creationId xmlns:a16="http://schemas.microsoft.com/office/drawing/2014/main" id="{51854A17-F5AC-6473-0911-BB9C735D2C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2497143"/>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Content Placeholder 5" descr="A screenshot of a computer code&#10;&#10;AI-generated content may be incorrect.">
            <a:extLst>
              <a:ext uri="{FF2B5EF4-FFF2-40B4-BE49-F238E27FC236}">
                <a16:creationId xmlns:a16="http://schemas.microsoft.com/office/drawing/2014/main" id="{4C54E0CE-3FFA-4C16-8A8D-84B534734983}"/>
              </a:ext>
            </a:extLst>
          </p:cNvPr>
          <p:cNvPicPr>
            <a:picLocks noChangeAspect="1"/>
          </p:cNvPicPr>
          <p:nvPr/>
        </p:nvPicPr>
        <p:blipFill>
          <a:blip r:embed="rId2"/>
          <a:srcRect r="22923"/>
          <a:stretch/>
        </p:blipFill>
        <p:spPr>
          <a:xfrm>
            <a:off x="-16034" y="3291840"/>
            <a:ext cx="5336216" cy="1748117"/>
          </a:xfrm>
          <a:prstGeom prst="rect">
            <a:avLst/>
          </a:prstGeom>
        </p:spPr>
      </p:pic>
      <p:sp>
        <p:nvSpPr>
          <p:cNvPr id="4" name="Slide Number Placeholder 3">
            <a:extLst>
              <a:ext uri="{FF2B5EF4-FFF2-40B4-BE49-F238E27FC236}">
                <a16:creationId xmlns:a16="http://schemas.microsoft.com/office/drawing/2014/main" id="{7488F7D3-6738-1BF6-AD59-90288DEC7553}"/>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7</a:t>
            </a:fld>
            <a:endParaRPr lang="en-US"/>
          </a:p>
        </p:txBody>
      </p:sp>
      <p:pic>
        <p:nvPicPr>
          <p:cNvPr id="5" name="Picture 4" descr="A screenshot of a computer code&#10;&#10;AI-generated content may be incorrect.">
            <a:extLst>
              <a:ext uri="{FF2B5EF4-FFF2-40B4-BE49-F238E27FC236}">
                <a16:creationId xmlns:a16="http://schemas.microsoft.com/office/drawing/2014/main" id="{0994D78C-AF3F-3456-927C-94D88FEB1E25}"/>
              </a:ext>
            </a:extLst>
          </p:cNvPr>
          <p:cNvPicPr>
            <a:picLocks noChangeAspect="1"/>
          </p:cNvPicPr>
          <p:nvPr/>
        </p:nvPicPr>
        <p:blipFill>
          <a:blip r:embed="rId3"/>
          <a:stretch>
            <a:fillRect/>
          </a:stretch>
        </p:blipFill>
        <p:spPr>
          <a:xfrm>
            <a:off x="5320182" y="3291840"/>
            <a:ext cx="7002748" cy="1748116"/>
          </a:xfrm>
          <a:prstGeom prst="rect">
            <a:avLst/>
          </a:prstGeom>
        </p:spPr>
      </p:pic>
      <p:pic>
        <p:nvPicPr>
          <p:cNvPr id="8" name="Picture 7">
            <a:extLst>
              <a:ext uri="{FF2B5EF4-FFF2-40B4-BE49-F238E27FC236}">
                <a16:creationId xmlns:a16="http://schemas.microsoft.com/office/drawing/2014/main" id="{7C16BF73-DEE8-FDA1-09C4-B812152D683E}"/>
              </a:ext>
            </a:extLst>
          </p:cNvPr>
          <p:cNvPicPr>
            <a:picLocks noChangeAspect="1"/>
          </p:cNvPicPr>
          <p:nvPr/>
        </p:nvPicPr>
        <p:blipFill>
          <a:blip r:embed="rId4"/>
          <a:stretch>
            <a:fillRect/>
          </a:stretch>
        </p:blipFill>
        <p:spPr>
          <a:xfrm>
            <a:off x="2190757" y="5080021"/>
            <a:ext cx="6964001" cy="1748669"/>
          </a:xfrm>
          <a:prstGeom prst="rect">
            <a:avLst/>
          </a:prstGeom>
        </p:spPr>
      </p:pic>
    </p:spTree>
    <p:extLst>
      <p:ext uri="{BB962C8B-B14F-4D97-AF65-F5344CB8AC3E}">
        <p14:creationId xmlns:p14="http://schemas.microsoft.com/office/powerpoint/2010/main" val="3480696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B73DD-E326-0766-C5CF-949E2C2756E1}"/>
              </a:ext>
            </a:extLst>
          </p:cNvPr>
          <p:cNvSpPr>
            <a:spLocks noGrp="1"/>
          </p:cNvSpPr>
          <p:nvPr>
            <p:ph type="title"/>
          </p:nvPr>
        </p:nvSpPr>
        <p:spPr/>
        <p:txBody>
          <a:bodyPr/>
          <a:lstStyle/>
          <a:p>
            <a:r>
              <a:rPr lang="en-US" dirty="0"/>
              <a:t>Calculating power &amp; P(I</a:t>
            </a:r>
            <a:r>
              <a:rPr lang="en-US" baseline="-25000" dirty="0"/>
              <a:t>LED</a:t>
            </a:r>
            <a:r>
              <a:rPr lang="en-US" dirty="0"/>
              <a:t>)</a:t>
            </a:r>
          </a:p>
        </p:txBody>
      </p:sp>
      <p:pic>
        <p:nvPicPr>
          <p:cNvPr id="8" name="Content Placeholder 7" descr="A screenshot of a computer code&#10;&#10;AI-generated content may be incorrect.">
            <a:extLst>
              <a:ext uri="{FF2B5EF4-FFF2-40B4-BE49-F238E27FC236}">
                <a16:creationId xmlns:a16="http://schemas.microsoft.com/office/drawing/2014/main" id="{4EDE6C71-0FA7-7F94-FA9D-5D2E359F9405}"/>
              </a:ext>
            </a:extLst>
          </p:cNvPr>
          <p:cNvPicPr>
            <a:picLocks noGrp="1" noChangeAspect="1"/>
          </p:cNvPicPr>
          <p:nvPr>
            <p:ph idx="1"/>
          </p:nvPr>
        </p:nvPicPr>
        <p:blipFill>
          <a:blip r:embed="rId2"/>
          <a:stretch>
            <a:fillRect/>
          </a:stretch>
        </p:blipFill>
        <p:spPr>
          <a:xfrm>
            <a:off x="700635" y="1957705"/>
            <a:ext cx="10515600" cy="3149600"/>
          </a:xfrm>
        </p:spPr>
      </p:pic>
      <p:sp>
        <p:nvSpPr>
          <p:cNvPr id="4" name="Slide Number Placeholder 3">
            <a:extLst>
              <a:ext uri="{FF2B5EF4-FFF2-40B4-BE49-F238E27FC236}">
                <a16:creationId xmlns:a16="http://schemas.microsoft.com/office/drawing/2014/main" id="{3FCC2030-0ADD-3AFE-F8BE-D34F20970841}"/>
              </a:ext>
            </a:extLst>
          </p:cNvPr>
          <p:cNvSpPr>
            <a:spLocks noGrp="1"/>
          </p:cNvSpPr>
          <p:nvPr>
            <p:ph type="sldNum" sz="quarter" idx="12"/>
          </p:nvPr>
        </p:nvSpPr>
        <p:spPr/>
        <p:txBody>
          <a:bodyPr/>
          <a:lstStyle/>
          <a:p>
            <a:fld id="{87E7843D-FF13-4365-9478-9625B70A2705}" type="slidenum">
              <a:rPr lang="en-US" smtClean="0"/>
              <a:t>8</a:t>
            </a:fld>
            <a:endParaRPr lang="en-US"/>
          </a:p>
        </p:txBody>
      </p:sp>
      <p:sp>
        <p:nvSpPr>
          <p:cNvPr id="9" name="TextBox 8">
            <a:extLst>
              <a:ext uri="{FF2B5EF4-FFF2-40B4-BE49-F238E27FC236}">
                <a16:creationId xmlns:a16="http://schemas.microsoft.com/office/drawing/2014/main" id="{6120A055-8263-8B11-3126-1110229D3885}"/>
              </a:ext>
            </a:extLst>
          </p:cNvPr>
          <p:cNvSpPr txBox="1"/>
          <p:nvPr/>
        </p:nvSpPr>
        <p:spPr>
          <a:xfrm>
            <a:off x="700635" y="5107305"/>
            <a:ext cx="9132570" cy="923330"/>
          </a:xfrm>
          <a:prstGeom prst="rect">
            <a:avLst/>
          </a:prstGeom>
          <a:noFill/>
        </p:spPr>
        <p:txBody>
          <a:bodyPr wrap="square" rtlCol="0">
            <a:spAutoFit/>
          </a:bodyPr>
          <a:lstStyle/>
          <a:p>
            <a:r>
              <a:rPr lang="en-US" dirty="0"/>
              <a:t>Equation: 1 W=1 J/s=1000 </a:t>
            </a:r>
            <a:r>
              <a:rPr lang="en-US" dirty="0" err="1"/>
              <a:t>mJ</a:t>
            </a:r>
            <a:r>
              <a:rPr lang="en-US" dirty="0"/>
              <a:t>/s</a:t>
            </a:r>
          </a:p>
          <a:p>
            <a:r>
              <a:rPr lang="en-US" dirty="0"/>
              <a:t>P(I</a:t>
            </a:r>
            <a:r>
              <a:rPr lang="en-US" baseline="-25000" dirty="0"/>
              <a:t>LED</a:t>
            </a:r>
            <a:r>
              <a:rPr lang="en-US" dirty="0"/>
              <a:t>)=4.125x10</a:t>
            </a:r>
            <a:r>
              <a:rPr lang="en-US" baseline="30000" dirty="0"/>
              <a:t>-5</a:t>
            </a:r>
            <a:r>
              <a:rPr lang="en-US" dirty="0"/>
              <a:t>I</a:t>
            </a:r>
            <a:r>
              <a:rPr lang="en-US" baseline="-25000" dirty="0"/>
              <a:t>LED</a:t>
            </a:r>
            <a:r>
              <a:rPr lang="en-US" dirty="0"/>
              <a:t>ln(I</a:t>
            </a:r>
            <a:r>
              <a:rPr lang="en-US" baseline="-25000" dirty="0"/>
              <a:t>LED</a:t>
            </a:r>
            <a:r>
              <a:rPr lang="en-US" dirty="0"/>
              <a:t>)+3.3389x10</a:t>
            </a:r>
            <a:r>
              <a:rPr lang="en-US" baseline="30000" dirty="0"/>
              <a:t>-3</a:t>
            </a:r>
            <a:r>
              <a:rPr lang="en-US" dirty="0"/>
              <a:t>I</a:t>
            </a:r>
            <a:r>
              <a:rPr lang="en-US" baseline="-25000" dirty="0"/>
              <a:t>LED</a:t>
            </a:r>
            <a:r>
              <a:rPr lang="en-US" dirty="0"/>
              <a:t> (in units of W)</a:t>
            </a:r>
          </a:p>
          <a:p>
            <a:r>
              <a:rPr lang="en-US" dirty="0"/>
              <a:t>P(I</a:t>
            </a:r>
            <a:r>
              <a:rPr lang="en-US" baseline="-25000" dirty="0"/>
              <a:t>LED</a:t>
            </a:r>
            <a:r>
              <a:rPr lang="en-US" dirty="0"/>
              <a:t>)=0.04125I</a:t>
            </a:r>
            <a:r>
              <a:rPr lang="en-US" baseline="-25000" dirty="0"/>
              <a:t>LED</a:t>
            </a:r>
            <a:r>
              <a:rPr lang="en-US" dirty="0"/>
              <a:t>ln(I</a:t>
            </a:r>
            <a:r>
              <a:rPr lang="en-US" baseline="-25000" dirty="0"/>
              <a:t>LED</a:t>
            </a:r>
            <a:r>
              <a:rPr lang="en-US" dirty="0"/>
              <a:t>)+3.3389I</a:t>
            </a:r>
            <a:r>
              <a:rPr lang="en-US" baseline="-25000" dirty="0"/>
              <a:t>LED</a:t>
            </a:r>
            <a:r>
              <a:rPr lang="en-US" dirty="0"/>
              <a:t> (in units of </a:t>
            </a:r>
            <a:r>
              <a:rPr lang="en-US" dirty="0" err="1"/>
              <a:t>mJ</a:t>
            </a:r>
            <a:r>
              <a:rPr lang="en-US" dirty="0"/>
              <a:t>/s)</a:t>
            </a:r>
          </a:p>
        </p:txBody>
      </p:sp>
    </p:spTree>
    <p:extLst>
      <p:ext uri="{BB962C8B-B14F-4D97-AF65-F5344CB8AC3E}">
        <p14:creationId xmlns:p14="http://schemas.microsoft.com/office/powerpoint/2010/main" val="1879912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39500-BBBD-A3AF-3369-35C003CA6A24}"/>
              </a:ext>
            </a:extLst>
          </p:cNvPr>
          <p:cNvSpPr>
            <a:spLocks noGrp="1"/>
          </p:cNvSpPr>
          <p:nvPr>
            <p:ph type="title"/>
          </p:nvPr>
        </p:nvSpPr>
        <p:spPr/>
        <p:txBody>
          <a:bodyPr vert="horz" lIns="91440" tIns="45720" rIns="91440" bIns="45720" rtlCol="0" anchor="t">
            <a:normAutofit/>
          </a:bodyPr>
          <a:lstStyle/>
          <a:p>
            <a:r>
              <a:rPr lang="en-US" dirty="0"/>
              <a:t>Exposure energy(</a:t>
            </a:r>
            <a:r>
              <a:rPr lang="en-US" dirty="0" err="1"/>
              <a:t>uv</a:t>
            </a:r>
            <a:r>
              <a:rPr lang="en-US" dirty="0"/>
              <a:t> dose)[9] </a:t>
            </a:r>
          </a:p>
        </p:txBody>
      </p:sp>
      <p:pic>
        <p:nvPicPr>
          <p:cNvPr id="8" name="Content Placeholder 7" descr="A table with a number of exposures&#10;&#10;AI-generated content may be incorrect.">
            <a:extLst>
              <a:ext uri="{FF2B5EF4-FFF2-40B4-BE49-F238E27FC236}">
                <a16:creationId xmlns:a16="http://schemas.microsoft.com/office/drawing/2014/main" id="{03E76BDE-62EF-9E82-057D-D884492D65F2}"/>
              </a:ext>
            </a:extLst>
          </p:cNvPr>
          <p:cNvPicPr>
            <a:picLocks noGrp="1" noChangeAspect="1"/>
          </p:cNvPicPr>
          <p:nvPr>
            <p:ph idx="1"/>
          </p:nvPr>
        </p:nvPicPr>
        <p:blipFill>
          <a:blip r:embed="rId2"/>
          <a:stretch>
            <a:fillRect/>
          </a:stretch>
        </p:blipFill>
        <p:spPr>
          <a:xfrm>
            <a:off x="2960369" y="1874520"/>
            <a:ext cx="5456197" cy="4229100"/>
          </a:xfrm>
          <a:prstGeom prst="rect">
            <a:avLst/>
          </a:prstGeom>
        </p:spPr>
      </p:pic>
      <p:sp>
        <p:nvSpPr>
          <p:cNvPr id="4" name="Slide Number Placeholder 3">
            <a:extLst>
              <a:ext uri="{FF2B5EF4-FFF2-40B4-BE49-F238E27FC236}">
                <a16:creationId xmlns:a16="http://schemas.microsoft.com/office/drawing/2014/main" id="{BE62BA4F-D43C-3BFD-0362-183039A8F8EF}"/>
              </a:ext>
            </a:extLst>
          </p:cNvPr>
          <p:cNvSpPr>
            <a:spLocks noGrp="1"/>
          </p:cNvSpPr>
          <p:nvPr>
            <p:ph type="sldNum" sz="quarter" idx="12"/>
          </p:nvPr>
        </p:nvSpPr>
        <p:spPr/>
        <p:txBody>
          <a:bodyPr vert="horz" lIns="91440" tIns="45720" rIns="91440" bIns="45720" rtlCol="0" anchor="ctr">
            <a:normAutofit/>
          </a:bodyPr>
          <a:lstStyle/>
          <a:p>
            <a:pPr>
              <a:lnSpc>
                <a:spcPct val="90000"/>
              </a:lnSpc>
              <a:spcAft>
                <a:spcPts val="600"/>
              </a:spcAft>
            </a:pPr>
            <a:fld id="{87E7843D-FF13-4365-9478-9625B70A2705}" type="slidenum">
              <a:rPr lang="en-US" smtClean="0"/>
              <a:pPr>
                <a:lnSpc>
                  <a:spcPct val="90000"/>
                </a:lnSpc>
                <a:spcAft>
                  <a:spcPts val="600"/>
                </a:spcAft>
              </a:pPr>
              <a:t>9</a:t>
            </a:fld>
            <a:endParaRPr lang="en-US"/>
          </a:p>
        </p:txBody>
      </p:sp>
    </p:spTree>
    <p:extLst>
      <p:ext uri="{BB962C8B-B14F-4D97-AF65-F5344CB8AC3E}">
        <p14:creationId xmlns:p14="http://schemas.microsoft.com/office/powerpoint/2010/main" val="2068673561"/>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2754</TotalTime>
  <Words>1455</Words>
  <Application>Microsoft Macintosh PowerPoint</Application>
  <PresentationFormat>Widescreen</PresentationFormat>
  <Paragraphs>117</Paragraphs>
  <Slides>17</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Aptos</vt:lpstr>
      <vt:lpstr>Arial</vt:lpstr>
      <vt:lpstr>Calisto MT</vt:lpstr>
      <vt:lpstr>Cambria Math</vt:lpstr>
      <vt:lpstr>Times New Roman</vt:lpstr>
      <vt:lpstr>Univers Condensed</vt:lpstr>
      <vt:lpstr>ChronicleVTI</vt:lpstr>
      <vt:lpstr>Use of Photoresist Patterning for Application to DNA Sequencing</vt:lpstr>
      <vt:lpstr>Introduction/Background</vt:lpstr>
      <vt:lpstr>Photoresist</vt:lpstr>
      <vt:lpstr>Why a photoresist?</vt:lpstr>
      <vt:lpstr>The problem/Overview</vt:lpstr>
      <vt:lpstr>Log Fitting</vt:lpstr>
      <vt:lpstr>Area of uv beam spot</vt:lpstr>
      <vt:lpstr>Calculating power &amp; P(ILED)</vt:lpstr>
      <vt:lpstr>Exposure energy(uv dose)[9] </vt:lpstr>
      <vt:lpstr>UV Intensity functions</vt:lpstr>
      <vt:lpstr>Exposure Time Functions</vt:lpstr>
      <vt:lpstr>Accounting for wpe &amp; absorbance</vt:lpstr>
      <vt:lpstr>Results i</vt:lpstr>
      <vt:lpstr>Results ii</vt:lpstr>
      <vt:lpstr>Conclusions/Future work</vt:lpstr>
      <vt:lpstr>references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Christian Saby</dc:creator>
  <cp:lastModifiedBy>Christian Saby</cp:lastModifiedBy>
  <cp:revision>1</cp:revision>
  <dcterms:created xsi:type="dcterms:W3CDTF">2025-05-04T18:18:26Z</dcterms:created>
  <dcterms:modified xsi:type="dcterms:W3CDTF">2025-05-06T16:13:16Z</dcterms:modified>
</cp:coreProperties>
</file>